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B4133-86CC-4829-8713-3C44D76C4C3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61C79BD-9D25-4330-915A-65D1EDD60DC6}">
      <dgm:prSet/>
      <dgm:spPr/>
      <dgm:t>
        <a:bodyPr/>
        <a:lstStyle/>
        <a:p>
          <a:r>
            <a:rPr lang="ru-RU"/>
            <a:t>Принцип первый: идея деятельности</a:t>
          </a:r>
          <a:endParaRPr lang="en-US"/>
        </a:p>
      </dgm:t>
    </dgm:pt>
    <dgm:pt modelId="{2C86C48D-A84A-4983-A936-904AC2E9E2B6}" type="parTrans" cxnId="{9AFD20AE-D099-43F8-8A74-F9621B6E6BE1}">
      <dgm:prSet/>
      <dgm:spPr/>
      <dgm:t>
        <a:bodyPr/>
        <a:lstStyle/>
        <a:p>
          <a:endParaRPr lang="en-US"/>
        </a:p>
      </dgm:t>
    </dgm:pt>
    <dgm:pt modelId="{83A8F894-2CE6-407A-AD62-B0CC14CBDF72}" type="sibTrans" cxnId="{9AFD20AE-D099-43F8-8A74-F9621B6E6BE1}">
      <dgm:prSet/>
      <dgm:spPr/>
      <dgm:t>
        <a:bodyPr/>
        <a:lstStyle/>
        <a:p>
          <a:endParaRPr lang="en-US"/>
        </a:p>
      </dgm:t>
    </dgm:pt>
    <dgm:pt modelId="{6CA66F4E-CAA6-42F3-8809-04402DDC212C}">
      <dgm:prSet/>
      <dgm:spPr/>
      <dgm:t>
        <a:bodyPr/>
        <a:lstStyle/>
        <a:p>
          <a:r>
            <a:rPr lang="ru-RU"/>
            <a:t>Принцип второй: примат деятельности над знаниями</a:t>
          </a:r>
          <a:endParaRPr lang="en-US"/>
        </a:p>
      </dgm:t>
    </dgm:pt>
    <dgm:pt modelId="{E1C98EA1-882F-4968-AF08-4415CBBE46D0}" type="parTrans" cxnId="{23834581-5727-4C67-A264-9AFB5912E205}">
      <dgm:prSet/>
      <dgm:spPr/>
      <dgm:t>
        <a:bodyPr/>
        <a:lstStyle/>
        <a:p>
          <a:endParaRPr lang="en-US"/>
        </a:p>
      </dgm:t>
    </dgm:pt>
    <dgm:pt modelId="{F32AE8FD-3C2F-4D7B-96B1-69E17A4DF729}" type="sibTrans" cxnId="{23834581-5727-4C67-A264-9AFB5912E205}">
      <dgm:prSet/>
      <dgm:spPr/>
      <dgm:t>
        <a:bodyPr/>
        <a:lstStyle/>
        <a:p>
          <a:endParaRPr lang="en-US"/>
        </a:p>
      </dgm:t>
    </dgm:pt>
    <dgm:pt modelId="{384CA9F5-904B-4110-AC82-46A38191B3B6}">
      <dgm:prSet/>
      <dgm:spPr/>
      <dgm:t>
        <a:bodyPr/>
        <a:lstStyle/>
        <a:p>
          <a:r>
            <a:rPr lang="ru-RU"/>
            <a:t>Принцип третий: системный подход</a:t>
          </a:r>
          <a:endParaRPr lang="en-US"/>
        </a:p>
      </dgm:t>
    </dgm:pt>
    <dgm:pt modelId="{5EEB849D-03CB-441E-96E7-16E89A125EB8}" type="parTrans" cxnId="{2BB13078-7DBB-4840-A35A-7E79D7AB0BFA}">
      <dgm:prSet/>
      <dgm:spPr/>
      <dgm:t>
        <a:bodyPr/>
        <a:lstStyle/>
        <a:p>
          <a:endParaRPr lang="en-US"/>
        </a:p>
      </dgm:t>
    </dgm:pt>
    <dgm:pt modelId="{71A4EBD5-716E-4F65-9EF2-4254FE1A237A}" type="sibTrans" cxnId="{2BB13078-7DBB-4840-A35A-7E79D7AB0BFA}">
      <dgm:prSet/>
      <dgm:spPr/>
      <dgm:t>
        <a:bodyPr/>
        <a:lstStyle/>
        <a:p>
          <a:endParaRPr lang="en-US"/>
        </a:p>
      </dgm:t>
    </dgm:pt>
    <dgm:pt modelId="{4A4A107B-5F07-4AA3-B1B4-D467F4BB1783}">
      <dgm:prSet/>
      <dgm:spPr/>
      <dgm:t>
        <a:bodyPr/>
        <a:lstStyle/>
        <a:p>
          <a:r>
            <a:rPr lang="ru-RU"/>
            <a:t>Принцип четвёртый: методология как способ действования</a:t>
          </a:r>
          <a:endParaRPr lang="en-US"/>
        </a:p>
      </dgm:t>
    </dgm:pt>
    <dgm:pt modelId="{145F3FFA-BC6E-420B-889A-11A0995CA300}" type="parTrans" cxnId="{939670AC-9954-4883-9EEF-0C626AB23A42}">
      <dgm:prSet/>
      <dgm:spPr/>
      <dgm:t>
        <a:bodyPr/>
        <a:lstStyle/>
        <a:p>
          <a:endParaRPr lang="en-US"/>
        </a:p>
      </dgm:t>
    </dgm:pt>
    <dgm:pt modelId="{F7A3C32C-E2B3-4848-A7F4-AE0BD9FC80E9}" type="sibTrans" cxnId="{939670AC-9954-4883-9EEF-0C626AB23A42}">
      <dgm:prSet/>
      <dgm:spPr/>
      <dgm:t>
        <a:bodyPr/>
        <a:lstStyle/>
        <a:p>
          <a:endParaRPr lang="en-US"/>
        </a:p>
      </dgm:t>
    </dgm:pt>
    <dgm:pt modelId="{89884FE4-40E5-9B43-809D-5DDD382E8937}" type="pres">
      <dgm:prSet presAssocID="{8A8B4133-86CC-4829-8713-3C44D76C4C33}" presName="vert0" presStyleCnt="0">
        <dgm:presLayoutVars>
          <dgm:dir/>
          <dgm:animOne val="branch"/>
          <dgm:animLvl val="lvl"/>
        </dgm:presLayoutVars>
      </dgm:prSet>
      <dgm:spPr/>
    </dgm:pt>
    <dgm:pt modelId="{F246036B-DEF7-F242-9C28-928FECDF1113}" type="pres">
      <dgm:prSet presAssocID="{561C79BD-9D25-4330-915A-65D1EDD60DC6}" presName="thickLine" presStyleLbl="alignNode1" presStyleIdx="0" presStyleCnt="4"/>
      <dgm:spPr/>
    </dgm:pt>
    <dgm:pt modelId="{C04D6D7E-2631-D940-85E4-D7AFBD37BABA}" type="pres">
      <dgm:prSet presAssocID="{561C79BD-9D25-4330-915A-65D1EDD60DC6}" presName="horz1" presStyleCnt="0"/>
      <dgm:spPr/>
    </dgm:pt>
    <dgm:pt modelId="{607DEA37-3AA4-244A-A28E-7BFE9188EB38}" type="pres">
      <dgm:prSet presAssocID="{561C79BD-9D25-4330-915A-65D1EDD60DC6}" presName="tx1" presStyleLbl="revTx" presStyleIdx="0" presStyleCnt="4"/>
      <dgm:spPr/>
    </dgm:pt>
    <dgm:pt modelId="{51618CC8-A5C8-9244-BAB5-56E93F43A432}" type="pres">
      <dgm:prSet presAssocID="{561C79BD-9D25-4330-915A-65D1EDD60DC6}" presName="vert1" presStyleCnt="0"/>
      <dgm:spPr/>
    </dgm:pt>
    <dgm:pt modelId="{6097F89F-D495-4F43-B87D-46627F7728E9}" type="pres">
      <dgm:prSet presAssocID="{6CA66F4E-CAA6-42F3-8809-04402DDC212C}" presName="thickLine" presStyleLbl="alignNode1" presStyleIdx="1" presStyleCnt="4"/>
      <dgm:spPr/>
    </dgm:pt>
    <dgm:pt modelId="{4DB9AC7A-B199-8947-A219-F299E6C4DBE7}" type="pres">
      <dgm:prSet presAssocID="{6CA66F4E-CAA6-42F3-8809-04402DDC212C}" presName="horz1" presStyleCnt="0"/>
      <dgm:spPr/>
    </dgm:pt>
    <dgm:pt modelId="{749E2140-C015-FB45-98FB-00FE59203CC4}" type="pres">
      <dgm:prSet presAssocID="{6CA66F4E-CAA6-42F3-8809-04402DDC212C}" presName="tx1" presStyleLbl="revTx" presStyleIdx="1" presStyleCnt="4"/>
      <dgm:spPr/>
    </dgm:pt>
    <dgm:pt modelId="{5106810B-3ECD-9B43-8D23-CEC7FEEB7988}" type="pres">
      <dgm:prSet presAssocID="{6CA66F4E-CAA6-42F3-8809-04402DDC212C}" presName="vert1" presStyleCnt="0"/>
      <dgm:spPr/>
    </dgm:pt>
    <dgm:pt modelId="{14148591-7C98-7645-A889-7FC6EB28238E}" type="pres">
      <dgm:prSet presAssocID="{384CA9F5-904B-4110-AC82-46A38191B3B6}" presName="thickLine" presStyleLbl="alignNode1" presStyleIdx="2" presStyleCnt="4"/>
      <dgm:spPr/>
    </dgm:pt>
    <dgm:pt modelId="{61E70B15-D269-7D48-84FD-EE2ACEB59F74}" type="pres">
      <dgm:prSet presAssocID="{384CA9F5-904B-4110-AC82-46A38191B3B6}" presName="horz1" presStyleCnt="0"/>
      <dgm:spPr/>
    </dgm:pt>
    <dgm:pt modelId="{A7DB88BC-A21E-B34B-A98B-92121D8131CB}" type="pres">
      <dgm:prSet presAssocID="{384CA9F5-904B-4110-AC82-46A38191B3B6}" presName="tx1" presStyleLbl="revTx" presStyleIdx="2" presStyleCnt="4"/>
      <dgm:spPr/>
    </dgm:pt>
    <dgm:pt modelId="{854A492D-3EC0-8F4E-9AA7-AA5A4B30A6AE}" type="pres">
      <dgm:prSet presAssocID="{384CA9F5-904B-4110-AC82-46A38191B3B6}" presName="vert1" presStyleCnt="0"/>
      <dgm:spPr/>
    </dgm:pt>
    <dgm:pt modelId="{98026360-D683-4B41-8314-5E908ACC9EE0}" type="pres">
      <dgm:prSet presAssocID="{4A4A107B-5F07-4AA3-B1B4-D467F4BB1783}" presName="thickLine" presStyleLbl="alignNode1" presStyleIdx="3" presStyleCnt="4"/>
      <dgm:spPr/>
    </dgm:pt>
    <dgm:pt modelId="{67AF8C08-E471-5D40-A552-B55A9270AE30}" type="pres">
      <dgm:prSet presAssocID="{4A4A107B-5F07-4AA3-B1B4-D467F4BB1783}" presName="horz1" presStyleCnt="0"/>
      <dgm:spPr/>
    </dgm:pt>
    <dgm:pt modelId="{449BD2B8-3F23-A241-AFF7-AC9C53A11C7F}" type="pres">
      <dgm:prSet presAssocID="{4A4A107B-5F07-4AA3-B1B4-D467F4BB1783}" presName="tx1" presStyleLbl="revTx" presStyleIdx="3" presStyleCnt="4"/>
      <dgm:spPr/>
    </dgm:pt>
    <dgm:pt modelId="{BEC422F8-4947-1346-A039-A408CFA67C27}" type="pres">
      <dgm:prSet presAssocID="{4A4A107B-5F07-4AA3-B1B4-D467F4BB1783}" presName="vert1" presStyleCnt="0"/>
      <dgm:spPr/>
    </dgm:pt>
  </dgm:ptLst>
  <dgm:cxnLst>
    <dgm:cxn modelId="{4AFD0F2E-275C-944D-85F3-A39F6E59AED8}" type="presOf" srcId="{8A8B4133-86CC-4829-8713-3C44D76C4C33}" destId="{89884FE4-40E5-9B43-809D-5DDD382E8937}" srcOrd="0" destOrd="0" presId="urn:microsoft.com/office/officeart/2008/layout/LinedList"/>
    <dgm:cxn modelId="{2FFF0A63-8784-A146-B18C-0A407D44EE62}" type="presOf" srcId="{384CA9F5-904B-4110-AC82-46A38191B3B6}" destId="{A7DB88BC-A21E-B34B-A98B-92121D8131CB}" srcOrd="0" destOrd="0" presId="urn:microsoft.com/office/officeart/2008/layout/LinedList"/>
    <dgm:cxn modelId="{BB0AFF65-DBD0-8542-9088-E53400659480}" type="presOf" srcId="{4A4A107B-5F07-4AA3-B1B4-D467F4BB1783}" destId="{449BD2B8-3F23-A241-AFF7-AC9C53A11C7F}" srcOrd="0" destOrd="0" presId="urn:microsoft.com/office/officeart/2008/layout/LinedList"/>
    <dgm:cxn modelId="{2BB13078-7DBB-4840-A35A-7E79D7AB0BFA}" srcId="{8A8B4133-86CC-4829-8713-3C44D76C4C33}" destId="{384CA9F5-904B-4110-AC82-46A38191B3B6}" srcOrd="2" destOrd="0" parTransId="{5EEB849D-03CB-441E-96E7-16E89A125EB8}" sibTransId="{71A4EBD5-716E-4F65-9EF2-4254FE1A237A}"/>
    <dgm:cxn modelId="{23834581-5727-4C67-A264-9AFB5912E205}" srcId="{8A8B4133-86CC-4829-8713-3C44D76C4C33}" destId="{6CA66F4E-CAA6-42F3-8809-04402DDC212C}" srcOrd="1" destOrd="0" parTransId="{E1C98EA1-882F-4968-AF08-4415CBBE46D0}" sibTransId="{F32AE8FD-3C2F-4D7B-96B1-69E17A4DF729}"/>
    <dgm:cxn modelId="{939670AC-9954-4883-9EEF-0C626AB23A42}" srcId="{8A8B4133-86CC-4829-8713-3C44D76C4C33}" destId="{4A4A107B-5F07-4AA3-B1B4-D467F4BB1783}" srcOrd="3" destOrd="0" parTransId="{145F3FFA-BC6E-420B-889A-11A0995CA300}" sibTransId="{F7A3C32C-E2B3-4848-A7F4-AE0BD9FC80E9}"/>
    <dgm:cxn modelId="{9AFD20AE-D099-43F8-8A74-F9621B6E6BE1}" srcId="{8A8B4133-86CC-4829-8713-3C44D76C4C33}" destId="{561C79BD-9D25-4330-915A-65D1EDD60DC6}" srcOrd="0" destOrd="0" parTransId="{2C86C48D-A84A-4983-A936-904AC2E9E2B6}" sibTransId="{83A8F894-2CE6-407A-AD62-B0CC14CBDF72}"/>
    <dgm:cxn modelId="{329547CB-585E-D746-A99C-23C453FF1125}" type="presOf" srcId="{561C79BD-9D25-4330-915A-65D1EDD60DC6}" destId="{607DEA37-3AA4-244A-A28E-7BFE9188EB38}" srcOrd="0" destOrd="0" presId="urn:microsoft.com/office/officeart/2008/layout/LinedList"/>
    <dgm:cxn modelId="{06E68EDE-F529-654F-B580-6FCF843C3A77}" type="presOf" srcId="{6CA66F4E-CAA6-42F3-8809-04402DDC212C}" destId="{749E2140-C015-FB45-98FB-00FE59203CC4}" srcOrd="0" destOrd="0" presId="urn:microsoft.com/office/officeart/2008/layout/LinedList"/>
    <dgm:cxn modelId="{D45AE969-45E9-F749-A85E-988C18B3ECF2}" type="presParOf" srcId="{89884FE4-40E5-9B43-809D-5DDD382E8937}" destId="{F246036B-DEF7-F242-9C28-928FECDF1113}" srcOrd="0" destOrd="0" presId="urn:microsoft.com/office/officeart/2008/layout/LinedList"/>
    <dgm:cxn modelId="{8A0351DF-C34B-A342-BC3A-000A6E178DF8}" type="presParOf" srcId="{89884FE4-40E5-9B43-809D-5DDD382E8937}" destId="{C04D6D7E-2631-D940-85E4-D7AFBD37BABA}" srcOrd="1" destOrd="0" presId="urn:microsoft.com/office/officeart/2008/layout/LinedList"/>
    <dgm:cxn modelId="{EEE659A1-3BEB-614F-B726-4541BBB13FC9}" type="presParOf" srcId="{C04D6D7E-2631-D940-85E4-D7AFBD37BABA}" destId="{607DEA37-3AA4-244A-A28E-7BFE9188EB38}" srcOrd="0" destOrd="0" presId="urn:microsoft.com/office/officeart/2008/layout/LinedList"/>
    <dgm:cxn modelId="{DE0BD6CD-247B-3D41-88F9-CC1C6891B0F4}" type="presParOf" srcId="{C04D6D7E-2631-D940-85E4-D7AFBD37BABA}" destId="{51618CC8-A5C8-9244-BAB5-56E93F43A432}" srcOrd="1" destOrd="0" presId="urn:microsoft.com/office/officeart/2008/layout/LinedList"/>
    <dgm:cxn modelId="{CCFE452B-F275-1441-8195-6152C2D91DFC}" type="presParOf" srcId="{89884FE4-40E5-9B43-809D-5DDD382E8937}" destId="{6097F89F-D495-4F43-B87D-46627F7728E9}" srcOrd="2" destOrd="0" presId="urn:microsoft.com/office/officeart/2008/layout/LinedList"/>
    <dgm:cxn modelId="{F6E87CB4-9003-AC41-9986-8D1BEB69501C}" type="presParOf" srcId="{89884FE4-40E5-9B43-809D-5DDD382E8937}" destId="{4DB9AC7A-B199-8947-A219-F299E6C4DBE7}" srcOrd="3" destOrd="0" presId="urn:microsoft.com/office/officeart/2008/layout/LinedList"/>
    <dgm:cxn modelId="{DAA8E364-B6B8-274E-89EE-41CC26B0B075}" type="presParOf" srcId="{4DB9AC7A-B199-8947-A219-F299E6C4DBE7}" destId="{749E2140-C015-FB45-98FB-00FE59203CC4}" srcOrd="0" destOrd="0" presId="urn:microsoft.com/office/officeart/2008/layout/LinedList"/>
    <dgm:cxn modelId="{70D66079-E1A5-3446-B0AF-23BA3EC7E668}" type="presParOf" srcId="{4DB9AC7A-B199-8947-A219-F299E6C4DBE7}" destId="{5106810B-3ECD-9B43-8D23-CEC7FEEB7988}" srcOrd="1" destOrd="0" presId="urn:microsoft.com/office/officeart/2008/layout/LinedList"/>
    <dgm:cxn modelId="{7D702EC0-3A87-5543-B426-AA6FB8B1B7EB}" type="presParOf" srcId="{89884FE4-40E5-9B43-809D-5DDD382E8937}" destId="{14148591-7C98-7645-A889-7FC6EB28238E}" srcOrd="4" destOrd="0" presId="urn:microsoft.com/office/officeart/2008/layout/LinedList"/>
    <dgm:cxn modelId="{FB77E232-2202-FD4D-8B69-8FFD6E2EC70E}" type="presParOf" srcId="{89884FE4-40E5-9B43-809D-5DDD382E8937}" destId="{61E70B15-D269-7D48-84FD-EE2ACEB59F74}" srcOrd="5" destOrd="0" presId="urn:microsoft.com/office/officeart/2008/layout/LinedList"/>
    <dgm:cxn modelId="{B3CBDAEB-44EB-8744-BD53-5E365FF51D2F}" type="presParOf" srcId="{61E70B15-D269-7D48-84FD-EE2ACEB59F74}" destId="{A7DB88BC-A21E-B34B-A98B-92121D8131CB}" srcOrd="0" destOrd="0" presId="urn:microsoft.com/office/officeart/2008/layout/LinedList"/>
    <dgm:cxn modelId="{5B308EBE-A960-ED47-AEAA-58FEC173D825}" type="presParOf" srcId="{61E70B15-D269-7D48-84FD-EE2ACEB59F74}" destId="{854A492D-3EC0-8F4E-9AA7-AA5A4B30A6AE}" srcOrd="1" destOrd="0" presId="urn:microsoft.com/office/officeart/2008/layout/LinedList"/>
    <dgm:cxn modelId="{C754BDFE-5D72-F14F-AD87-DAEA362712A0}" type="presParOf" srcId="{89884FE4-40E5-9B43-809D-5DDD382E8937}" destId="{98026360-D683-4B41-8314-5E908ACC9EE0}" srcOrd="6" destOrd="0" presId="urn:microsoft.com/office/officeart/2008/layout/LinedList"/>
    <dgm:cxn modelId="{C688C08F-4A61-2B43-A6B0-4B514700AB18}" type="presParOf" srcId="{89884FE4-40E5-9B43-809D-5DDD382E8937}" destId="{67AF8C08-E471-5D40-A552-B55A9270AE30}" srcOrd="7" destOrd="0" presId="urn:microsoft.com/office/officeart/2008/layout/LinedList"/>
    <dgm:cxn modelId="{CE99621E-07EF-C94A-9266-4CE56746029D}" type="presParOf" srcId="{67AF8C08-E471-5D40-A552-B55A9270AE30}" destId="{449BD2B8-3F23-A241-AFF7-AC9C53A11C7F}" srcOrd="0" destOrd="0" presId="urn:microsoft.com/office/officeart/2008/layout/LinedList"/>
    <dgm:cxn modelId="{BAAF53A4-D136-5A4A-A697-8DAFE63C3A5B}" type="presParOf" srcId="{67AF8C08-E471-5D40-A552-B55A9270AE30}" destId="{BEC422F8-4947-1346-A039-A408CFA67C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1C65F7-65DA-4E4B-BE36-FBC2CBC6061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D1150EA-5DCC-4024-AB72-B37876F733F7}">
      <dgm:prSet/>
      <dgm:spPr/>
      <dgm:t>
        <a:bodyPr/>
        <a:lstStyle/>
        <a:p>
          <a:r>
            <a:rPr lang="ru-RU"/>
            <a:t>Принцип пятый: деятельность бессубъектна и безобъектна</a:t>
          </a:r>
          <a:endParaRPr lang="en-US"/>
        </a:p>
      </dgm:t>
    </dgm:pt>
    <dgm:pt modelId="{F63DF9F2-95E0-4844-9716-C90092CB22FB}" type="parTrans" cxnId="{15F26850-19DB-4199-8AFF-3B24C626592A}">
      <dgm:prSet/>
      <dgm:spPr/>
      <dgm:t>
        <a:bodyPr/>
        <a:lstStyle/>
        <a:p>
          <a:endParaRPr lang="en-US"/>
        </a:p>
      </dgm:t>
    </dgm:pt>
    <dgm:pt modelId="{26DECDAA-F0C2-458C-AE2B-D32E5AB044D1}" type="sibTrans" cxnId="{15F26850-19DB-4199-8AFF-3B24C626592A}">
      <dgm:prSet/>
      <dgm:spPr/>
      <dgm:t>
        <a:bodyPr/>
        <a:lstStyle/>
        <a:p>
          <a:endParaRPr lang="en-US"/>
        </a:p>
      </dgm:t>
    </dgm:pt>
    <dgm:pt modelId="{FB7953A7-0153-45C5-AAEB-D1914BB0C754}">
      <dgm:prSet/>
      <dgm:spPr/>
      <dgm:t>
        <a:bodyPr/>
        <a:lstStyle/>
        <a:p>
          <a:r>
            <a:rPr lang="ru-RU"/>
            <a:t>Принцип шестой: собственно методологический</a:t>
          </a:r>
          <a:endParaRPr lang="en-US"/>
        </a:p>
      </dgm:t>
    </dgm:pt>
    <dgm:pt modelId="{AF510154-6758-4F4F-8FA6-85B1821C8286}" type="parTrans" cxnId="{C9362AD8-7D23-454D-8B77-EE661CCD9BA3}">
      <dgm:prSet/>
      <dgm:spPr/>
      <dgm:t>
        <a:bodyPr/>
        <a:lstStyle/>
        <a:p>
          <a:endParaRPr lang="en-US"/>
        </a:p>
      </dgm:t>
    </dgm:pt>
    <dgm:pt modelId="{A4FDFDEB-42D7-45FD-B035-9FC596DCD498}" type="sibTrans" cxnId="{C9362AD8-7D23-454D-8B77-EE661CCD9BA3}">
      <dgm:prSet/>
      <dgm:spPr/>
      <dgm:t>
        <a:bodyPr/>
        <a:lstStyle/>
        <a:p>
          <a:endParaRPr lang="en-US"/>
        </a:p>
      </dgm:t>
    </dgm:pt>
    <dgm:pt modelId="{07DF40E9-9ABD-45EC-BF60-0BA9730AA3F1}">
      <dgm:prSet/>
      <dgm:spPr/>
      <dgm:t>
        <a:bodyPr/>
        <a:lstStyle/>
        <a:p>
          <a:r>
            <a:rPr lang="ru-RU"/>
            <a:t>Подпринцип шестой: принцип двойного, или множественного, знания</a:t>
          </a:r>
          <a:endParaRPr lang="en-US"/>
        </a:p>
      </dgm:t>
    </dgm:pt>
    <dgm:pt modelId="{F76358AD-458A-41C3-872E-EE8C6411465C}" type="parTrans" cxnId="{094C85A2-515B-47EF-A64A-428B10A9558A}">
      <dgm:prSet/>
      <dgm:spPr/>
      <dgm:t>
        <a:bodyPr/>
        <a:lstStyle/>
        <a:p>
          <a:endParaRPr lang="en-US"/>
        </a:p>
      </dgm:t>
    </dgm:pt>
    <dgm:pt modelId="{E18B19A8-7F8B-48E2-8E0C-4E56ED541BDF}" type="sibTrans" cxnId="{094C85A2-515B-47EF-A64A-428B10A9558A}">
      <dgm:prSet/>
      <dgm:spPr/>
      <dgm:t>
        <a:bodyPr/>
        <a:lstStyle/>
        <a:p>
          <a:endParaRPr lang="en-US"/>
        </a:p>
      </dgm:t>
    </dgm:pt>
    <dgm:pt modelId="{8352D200-8130-43D8-B83F-8E52AB037151}">
      <dgm:prSet/>
      <dgm:spPr/>
      <dgm:t>
        <a:bodyPr/>
        <a:lstStyle/>
        <a:p>
          <a:r>
            <a:rPr lang="ru-RU"/>
            <a:t>Подпринцип шестой: принцип «сплавщика»</a:t>
          </a:r>
          <a:endParaRPr lang="en-US"/>
        </a:p>
      </dgm:t>
    </dgm:pt>
    <dgm:pt modelId="{EEFBA50D-F078-4951-88EC-1703668809EB}" type="parTrans" cxnId="{E2EC50CF-83AD-413C-996D-75507165484B}">
      <dgm:prSet/>
      <dgm:spPr/>
      <dgm:t>
        <a:bodyPr/>
        <a:lstStyle/>
        <a:p>
          <a:endParaRPr lang="en-US"/>
        </a:p>
      </dgm:t>
    </dgm:pt>
    <dgm:pt modelId="{7472DE2E-5795-4B39-9E71-6B616E1A538E}" type="sibTrans" cxnId="{E2EC50CF-83AD-413C-996D-75507165484B}">
      <dgm:prSet/>
      <dgm:spPr/>
      <dgm:t>
        <a:bodyPr/>
        <a:lstStyle/>
        <a:p>
          <a:endParaRPr lang="en-US"/>
        </a:p>
      </dgm:t>
    </dgm:pt>
    <dgm:pt modelId="{8C2BFE7C-B78A-489B-BCBF-BCDE408934D0}">
      <dgm:prSet/>
      <dgm:spPr/>
      <dgm:t>
        <a:bodyPr/>
        <a:lstStyle/>
        <a:p>
          <a:r>
            <a:rPr lang="ru-RU"/>
            <a:t>Подпринцип шестой: принцип конфигурирования</a:t>
          </a:r>
          <a:endParaRPr lang="en-US"/>
        </a:p>
      </dgm:t>
    </dgm:pt>
    <dgm:pt modelId="{E68A9167-6F8D-447D-AB87-F68E6D99172D}" type="parTrans" cxnId="{F8D68442-84CA-49DE-9F77-E3EBB9D60E20}">
      <dgm:prSet/>
      <dgm:spPr/>
      <dgm:t>
        <a:bodyPr/>
        <a:lstStyle/>
        <a:p>
          <a:endParaRPr lang="en-US"/>
        </a:p>
      </dgm:t>
    </dgm:pt>
    <dgm:pt modelId="{AB123416-A353-4B25-AA64-B0BFC8C1BA57}" type="sibTrans" cxnId="{F8D68442-84CA-49DE-9F77-E3EBB9D60E20}">
      <dgm:prSet/>
      <dgm:spPr/>
      <dgm:t>
        <a:bodyPr/>
        <a:lstStyle/>
        <a:p>
          <a:endParaRPr lang="en-US"/>
        </a:p>
      </dgm:t>
    </dgm:pt>
    <dgm:pt modelId="{5B798BBB-5FEB-4113-9295-2F59B3F02F9A}">
      <dgm:prSet/>
      <dgm:spPr/>
      <dgm:t>
        <a:bodyPr/>
        <a:lstStyle/>
        <a:p>
          <a:r>
            <a:rPr lang="ru-RU"/>
            <a:t>Подпринцип шестой: принцип реализуемости</a:t>
          </a:r>
          <a:endParaRPr lang="en-US"/>
        </a:p>
      </dgm:t>
    </dgm:pt>
    <dgm:pt modelId="{E4FE00D9-6E88-4796-9BAA-8C319EA732EB}" type="parTrans" cxnId="{27131EC3-E111-4EA1-93D8-61663A56B7C7}">
      <dgm:prSet/>
      <dgm:spPr/>
      <dgm:t>
        <a:bodyPr/>
        <a:lstStyle/>
        <a:p>
          <a:endParaRPr lang="en-US"/>
        </a:p>
      </dgm:t>
    </dgm:pt>
    <dgm:pt modelId="{A486279F-A1C3-403A-BDBF-A3A5E96621C0}" type="sibTrans" cxnId="{27131EC3-E111-4EA1-93D8-61663A56B7C7}">
      <dgm:prSet/>
      <dgm:spPr/>
      <dgm:t>
        <a:bodyPr/>
        <a:lstStyle/>
        <a:p>
          <a:endParaRPr lang="en-US"/>
        </a:p>
      </dgm:t>
    </dgm:pt>
    <dgm:pt modelId="{D0D2EA93-14B1-6E49-8BD1-401431C16664}" type="pres">
      <dgm:prSet presAssocID="{0F1C65F7-65DA-4E4B-BE36-FBC2CBC6061B}" presName="linear" presStyleCnt="0">
        <dgm:presLayoutVars>
          <dgm:animLvl val="lvl"/>
          <dgm:resizeHandles val="exact"/>
        </dgm:presLayoutVars>
      </dgm:prSet>
      <dgm:spPr/>
    </dgm:pt>
    <dgm:pt modelId="{A8BDFB51-2AEB-4D4A-9D8C-96136C6C81DC}" type="pres">
      <dgm:prSet presAssocID="{CD1150EA-5DCC-4024-AB72-B37876F733F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29DC08F-8AEC-5742-8483-B6D76E830755}" type="pres">
      <dgm:prSet presAssocID="{26DECDAA-F0C2-458C-AE2B-D32E5AB044D1}" presName="spacer" presStyleCnt="0"/>
      <dgm:spPr/>
    </dgm:pt>
    <dgm:pt modelId="{F33D1EE4-2EF9-AB4D-B2DA-19130624D80A}" type="pres">
      <dgm:prSet presAssocID="{FB7953A7-0153-45C5-AAEB-D1914BB0C75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ED44690-D40D-3744-A2E5-C06E9E5173A2}" type="pres">
      <dgm:prSet presAssocID="{A4FDFDEB-42D7-45FD-B035-9FC596DCD498}" presName="spacer" presStyleCnt="0"/>
      <dgm:spPr/>
    </dgm:pt>
    <dgm:pt modelId="{8BD8C6A3-2C63-2F4F-A121-10AB17850A61}" type="pres">
      <dgm:prSet presAssocID="{07DF40E9-9ABD-45EC-BF60-0BA9730AA3F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FAD69B7-8189-CD4D-B453-3B5ABFD24202}" type="pres">
      <dgm:prSet presAssocID="{E18B19A8-7F8B-48E2-8E0C-4E56ED541BDF}" presName="spacer" presStyleCnt="0"/>
      <dgm:spPr/>
    </dgm:pt>
    <dgm:pt modelId="{2A493C34-1124-ED43-BD0C-69D8D3D2DCB0}" type="pres">
      <dgm:prSet presAssocID="{8352D200-8130-43D8-B83F-8E52AB03715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F309961-3FE6-9C41-B2DE-9B8A7DDE6476}" type="pres">
      <dgm:prSet presAssocID="{7472DE2E-5795-4B39-9E71-6B616E1A538E}" presName="spacer" presStyleCnt="0"/>
      <dgm:spPr/>
    </dgm:pt>
    <dgm:pt modelId="{F840CB7A-0652-8741-9B39-39EFFA7C2B6C}" type="pres">
      <dgm:prSet presAssocID="{8C2BFE7C-B78A-489B-BCBF-BCDE408934D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5311172-F8AE-DF45-A21B-747FD5422EF2}" type="pres">
      <dgm:prSet presAssocID="{AB123416-A353-4B25-AA64-B0BFC8C1BA57}" presName="spacer" presStyleCnt="0"/>
      <dgm:spPr/>
    </dgm:pt>
    <dgm:pt modelId="{A047253B-36C9-C244-81BD-3408798ABDDF}" type="pres">
      <dgm:prSet presAssocID="{5B798BBB-5FEB-4113-9295-2F59B3F02F9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A418205-F2AA-D041-8796-3C112D35DE12}" type="presOf" srcId="{07DF40E9-9ABD-45EC-BF60-0BA9730AA3F1}" destId="{8BD8C6A3-2C63-2F4F-A121-10AB17850A61}" srcOrd="0" destOrd="0" presId="urn:microsoft.com/office/officeart/2005/8/layout/vList2"/>
    <dgm:cxn modelId="{90D93F5C-DF48-FB48-B46A-EFA548E666B1}" type="presOf" srcId="{5B798BBB-5FEB-4113-9295-2F59B3F02F9A}" destId="{A047253B-36C9-C244-81BD-3408798ABDDF}" srcOrd="0" destOrd="0" presId="urn:microsoft.com/office/officeart/2005/8/layout/vList2"/>
    <dgm:cxn modelId="{F8D68442-84CA-49DE-9F77-E3EBB9D60E20}" srcId="{0F1C65F7-65DA-4E4B-BE36-FBC2CBC6061B}" destId="{8C2BFE7C-B78A-489B-BCBF-BCDE408934D0}" srcOrd="4" destOrd="0" parTransId="{E68A9167-6F8D-447D-AB87-F68E6D99172D}" sibTransId="{AB123416-A353-4B25-AA64-B0BFC8C1BA57}"/>
    <dgm:cxn modelId="{15F26850-19DB-4199-8AFF-3B24C626592A}" srcId="{0F1C65F7-65DA-4E4B-BE36-FBC2CBC6061B}" destId="{CD1150EA-5DCC-4024-AB72-B37876F733F7}" srcOrd="0" destOrd="0" parTransId="{F63DF9F2-95E0-4844-9716-C90092CB22FB}" sibTransId="{26DECDAA-F0C2-458C-AE2B-D32E5AB044D1}"/>
    <dgm:cxn modelId="{D52F1272-8FB3-9842-896E-174A31BEE6FD}" type="presOf" srcId="{8C2BFE7C-B78A-489B-BCBF-BCDE408934D0}" destId="{F840CB7A-0652-8741-9B39-39EFFA7C2B6C}" srcOrd="0" destOrd="0" presId="urn:microsoft.com/office/officeart/2005/8/layout/vList2"/>
    <dgm:cxn modelId="{A2544354-2F0C-AE4E-93D9-830DBF8A785F}" type="presOf" srcId="{FB7953A7-0153-45C5-AAEB-D1914BB0C754}" destId="{F33D1EE4-2EF9-AB4D-B2DA-19130624D80A}" srcOrd="0" destOrd="0" presId="urn:microsoft.com/office/officeart/2005/8/layout/vList2"/>
    <dgm:cxn modelId="{ED35BF98-575C-0145-ADC5-0FE48A217799}" type="presOf" srcId="{8352D200-8130-43D8-B83F-8E52AB037151}" destId="{2A493C34-1124-ED43-BD0C-69D8D3D2DCB0}" srcOrd="0" destOrd="0" presId="urn:microsoft.com/office/officeart/2005/8/layout/vList2"/>
    <dgm:cxn modelId="{094C85A2-515B-47EF-A64A-428B10A9558A}" srcId="{0F1C65F7-65DA-4E4B-BE36-FBC2CBC6061B}" destId="{07DF40E9-9ABD-45EC-BF60-0BA9730AA3F1}" srcOrd="2" destOrd="0" parTransId="{F76358AD-458A-41C3-872E-EE8C6411465C}" sibTransId="{E18B19A8-7F8B-48E2-8E0C-4E56ED541BDF}"/>
    <dgm:cxn modelId="{27131EC3-E111-4EA1-93D8-61663A56B7C7}" srcId="{0F1C65F7-65DA-4E4B-BE36-FBC2CBC6061B}" destId="{5B798BBB-5FEB-4113-9295-2F59B3F02F9A}" srcOrd="5" destOrd="0" parTransId="{E4FE00D9-6E88-4796-9BAA-8C319EA732EB}" sibTransId="{A486279F-A1C3-403A-BDBF-A3A5E96621C0}"/>
    <dgm:cxn modelId="{E2EC50CF-83AD-413C-996D-75507165484B}" srcId="{0F1C65F7-65DA-4E4B-BE36-FBC2CBC6061B}" destId="{8352D200-8130-43D8-B83F-8E52AB037151}" srcOrd="3" destOrd="0" parTransId="{EEFBA50D-F078-4951-88EC-1703668809EB}" sibTransId="{7472DE2E-5795-4B39-9E71-6B616E1A538E}"/>
    <dgm:cxn modelId="{C9362AD8-7D23-454D-8B77-EE661CCD9BA3}" srcId="{0F1C65F7-65DA-4E4B-BE36-FBC2CBC6061B}" destId="{FB7953A7-0153-45C5-AAEB-D1914BB0C754}" srcOrd="1" destOrd="0" parTransId="{AF510154-6758-4F4F-8FA6-85B1821C8286}" sibTransId="{A4FDFDEB-42D7-45FD-B035-9FC596DCD498}"/>
    <dgm:cxn modelId="{619D6EDA-2E9E-4C43-9432-1F4906951A19}" type="presOf" srcId="{0F1C65F7-65DA-4E4B-BE36-FBC2CBC6061B}" destId="{D0D2EA93-14B1-6E49-8BD1-401431C16664}" srcOrd="0" destOrd="0" presId="urn:microsoft.com/office/officeart/2005/8/layout/vList2"/>
    <dgm:cxn modelId="{4B671ADC-0030-9B46-8E05-EF57B3336E5B}" type="presOf" srcId="{CD1150EA-5DCC-4024-AB72-B37876F733F7}" destId="{A8BDFB51-2AEB-4D4A-9D8C-96136C6C81DC}" srcOrd="0" destOrd="0" presId="urn:microsoft.com/office/officeart/2005/8/layout/vList2"/>
    <dgm:cxn modelId="{D5C16321-DCD5-0542-B1EC-FB597F6EA6D4}" type="presParOf" srcId="{D0D2EA93-14B1-6E49-8BD1-401431C16664}" destId="{A8BDFB51-2AEB-4D4A-9D8C-96136C6C81DC}" srcOrd="0" destOrd="0" presId="urn:microsoft.com/office/officeart/2005/8/layout/vList2"/>
    <dgm:cxn modelId="{6C1E4606-06D7-D749-AD6E-4AE0BBAA5B51}" type="presParOf" srcId="{D0D2EA93-14B1-6E49-8BD1-401431C16664}" destId="{629DC08F-8AEC-5742-8483-B6D76E830755}" srcOrd="1" destOrd="0" presId="urn:microsoft.com/office/officeart/2005/8/layout/vList2"/>
    <dgm:cxn modelId="{0D0D6955-56E2-4A42-954C-1A28072B4BF8}" type="presParOf" srcId="{D0D2EA93-14B1-6E49-8BD1-401431C16664}" destId="{F33D1EE4-2EF9-AB4D-B2DA-19130624D80A}" srcOrd="2" destOrd="0" presId="urn:microsoft.com/office/officeart/2005/8/layout/vList2"/>
    <dgm:cxn modelId="{AD74DA95-AC61-D54D-BECE-CD809D4CEB11}" type="presParOf" srcId="{D0D2EA93-14B1-6E49-8BD1-401431C16664}" destId="{6ED44690-D40D-3744-A2E5-C06E9E5173A2}" srcOrd="3" destOrd="0" presId="urn:microsoft.com/office/officeart/2005/8/layout/vList2"/>
    <dgm:cxn modelId="{5261096A-BBCA-B24C-9158-E6F796AEAA48}" type="presParOf" srcId="{D0D2EA93-14B1-6E49-8BD1-401431C16664}" destId="{8BD8C6A3-2C63-2F4F-A121-10AB17850A61}" srcOrd="4" destOrd="0" presId="urn:microsoft.com/office/officeart/2005/8/layout/vList2"/>
    <dgm:cxn modelId="{B5CAFBCA-B3AA-0D46-A024-21B13C67487A}" type="presParOf" srcId="{D0D2EA93-14B1-6E49-8BD1-401431C16664}" destId="{CFAD69B7-8189-CD4D-B453-3B5ABFD24202}" srcOrd="5" destOrd="0" presId="urn:microsoft.com/office/officeart/2005/8/layout/vList2"/>
    <dgm:cxn modelId="{CB1DFB5F-FDB3-894B-975C-BF120BCA4DF6}" type="presParOf" srcId="{D0D2EA93-14B1-6E49-8BD1-401431C16664}" destId="{2A493C34-1124-ED43-BD0C-69D8D3D2DCB0}" srcOrd="6" destOrd="0" presId="urn:microsoft.com/office/officeart/2005/8/layout/vList2"/>
    <dgm:cxn modelId="{02587A9F-7369-A04B-955D-7980E0D250AA}" type="presParOf" srcId="{D0D2EA93-14B1-6E49-8BD1-401431C16664}" destId="{BF309961-3FE6-9C41-B2DE-9B8A7DDE6476}" srcOrd="7" destOrd="0" presId="urn:microsoft.com/office/officeart/2005/8/layout/vList2"/>
    <dgm:cxn modelId="{5DD515DE-89AC-8F41-B1A3-F1EF01DC4C2D}" type="presParOf" srcId="{D0D2EA93-14B1-6E49-8BD1-401431C16664}" destId="{F840CB7A-0652-8741-9B39-39EFFA7C2B6C}" srcOrd="8" destOrd="0" presId="urn:microsoft.com/office/officeart/2005/8/layout/vList2"/>
    <dgm:cxn modelId="{A369E431-B6D9-D545-ADBF-8346C12E1BC3}" type="presParOf" srcId="{D0D2EA93-14B1-6E49-8BD1-401431C16664}" destId="{F5311172-F8AE-DF45-A21B-747FD5422EF2}" srcOrd="9" destOrd="0" presId="urn:microsoft.com/office/officeart/2005/8/layout/vList2"/>
    <dgm:cxn modelId="{15A032CE-3567-D649-81CC-CEAB2C92B389}" type="presParOf" srcId="{D0D2EA93-14B1-6E49-8BD1-401431C16664}" destId="{A047253B-36C9-C244-81BD-3408798ABDD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099297-B639-40A7-B9D8-B8AB99EBAE8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428571D-73D6-41B1-B7A8-C728C0430B22}">
      <dgm:prSet/>
      <dgm:spPr/>
      <dgm:t>
        <a:bodyPr/>
        <a:lstStyle/>
        <a:p>
          <a:r>
            <a:rPr lang="ru-RU"/>
            <a:t>Принцип седьмой: неопределенность противопоставления внутреннего и внешнего для деятельности</a:t>
          </a:r>
          <a:endParaRPr lang="en-US"/>
        </a:p>
      </dgm:t>
    </dgm:pt>
    <dgm:pt modelId="{8740A85C-FDC3-42A1-8F49-757828F9D76C}" type="parTrans" cxnId="{6E052488-F57A-48B9-8C84-069E993E876D}">
      <dgm:prSet/>
      <dgm:spPr/>
      <dgm:t>
        <a:bodyPr/>
        <a:lstStyle/>
        <a:p>
          <a:endParaRPr lang="en-US"/>
        </a:p>
      </dgm:t>
    </dgm:pt>
    <dgm:pt modelId="{B87DB042-AF14-4D6C-97DE-E4F988D30364}" type="sibTrans" cxnId="{6E052488-F57A-48B9-8C84-069E993E876D}">
      <dgm:prSet/>
      <dgm:spPr/>
      <dgm:t>
        <a:bodyPr/>
        <a:lstStyle/>
        <a:p>
          <a:endParaRPr lang="en-US"/>
        </a:p>
      </dgm:t>
    </dgm:pt>
    <dgm:pt modelId="{F91513DE-6205-4DE5-AD52-27440F831AE0}">
      <dgm:prSet/>
      <dgm:spPr/>
      <dgm:t>
        <a:bodyPr/>
        <a:lstStyle/>
        <a:p>
          <a:r>
            <a:rPr lang="ru-RU"/>
            <a:t>Подпринцип седьмой: нет границ объекта деятельности</a:t>
          </a:r>
          <a:endParaRPr lang="en-US"/>
        </a:p>
      </dgm:t>
    </dgm:pt>
    <dgm:pt modelId="{678C95DA-6E0E-4552-988E-DCD56FD0C94F}" type="parTrans" cxnId="{B11BA76D-66FF-48B7-A368-6083C8D53D61}">
      <dgm:prSet/>
      <dgm:spPr/>
      <dgm:t>
        <a:bodyPr/>
        <a:lstStyle/>
        <a:p>
          <a:endParaRPr lang="en-US"/>
        </a:p>
      </dgm:t>
    </dgm:pt>
    <dgm:pt modelId="{C239E529-4A86-4E16-BD71-EA2951B9EAB6}" type="sibTrans" cxnId="{B11BA76D-66FF-48B7-A368-6083C8D53D61}">
      <dgm:prSet/>
      <dgm:spPr/>
      <dgm:t>
        <a:bodyPr/>
        <a:lstStyle/>
        <a:p>
          <a:endParaRPr lang="en-US"/>
        </a:p>
      </dgm:t>
    </dgm:pt>
    <dgm:pt modelId="{B0586A4D-FD2D-461A-9BEE-448C4FA12022}">
      <dgm:prSet/>
      <dgm:spPr/>
      <dgm:t>
        <a:bodyPr/>
        <a:lstStyle/>
        <a:p>
          <a:r>
            <a:rPr lang="ru-RU"/>
            <a:t>Подпринцип седьмой: в ходе рассуждения понятие не может быть определённым</a:t>
          </a:r>
          <a:endParaRPr lang="en-US"/>
        </a:p>
      </dgm:t>
    </dgm:pt>
    <dgm:pt modelId="{9CBAB9B6-ECF0-49C7-B657-E0502BA9934B}" type="parTrans" cxnId="{DF415238-9D1F-48EF-BF83-A247A5F966FA}">
      <dgm:prSet/>
      <dgm:spPr/>
      <dgm:t>
        <a:bodyPr/>
        <a:lstStyle/>
        <a:p>
          <a:endParaRPr lang="en-US"/>
        </a:p>
      </dgm:t>
    </dgm:pt>
    <dgm:pt modelId="{523A9475-FC5E-4B1E-8A84-5E7A4628EACB}" type="sibTrans" cxnId="{DF415238-9D1F-48EF-BF83-A247A5F966FA}">
      <dgm:prSet/>
      <dgm:spPr/>
      <dgm:t>
        <a:bodyPr/>
        <a:lstStyle/>
        <a:p>
          <a:endParaRPr lang="en-US"/>
        </a:p>
      </dgm:t>
    </dgm:pt>
    <dgm:pt modelId="{B7EAF81D-49EE-40DC-91C0-A82ECC81CC58}">
      <dgm:prSet/>
      <dgm:spPr/>
      <dgm:t>
        <a:bodyPr/>
        <a:lstStyle/>
        <a:p>
          <a:r>
            <a:rPr lang="ru-RU"/>
            <a:t>Принцип восьмой: принцип множественности позиций</a:t>
          </a:r>
          <a:endParaRPr lang="en-US"/>
        </a:p>
      </dgm:t>
    </dgm:pt>
    <dgm:pt modelId="{D83854BE-B22B-46EA-B686-91F9C1655ABE}" type="parTrans" cxnId="{ADE0334A-7C45-4C21-875A-56BF370821F1}">
      <dgm:prSet/>
      <dgm:spPr/>
      <dgm:t>
        <a:bodyPr/>
        <a:lstStyle/>
        <a:p>
          <a:endParaRPr lang="en-US"/>
        </a:p>
      </dgm:t>
    </dgm:pt>
    <dgm:pt modelId="{C38BEB38-9188-4D95-B0D9-A57FFE0CA421}" type="sibTrans" cxnId="{ADE0334A-7C45-4C21-875A-56BF370821F1}">
      <dgm:prSet/>
      <dgm:spPr/>
      <dgm:t>
        <a:bodyPr/>
        <a:lstStyle/>
        <a:p>
          <a:endParaRPr lang="en-US"/>
        </a:p>
      </dgm:t>
    </dgm:pt>
    <dgm:pt modelId="{8F3986A6-6AAE-4AE1-B4E3-03C7223C77CD}">
      <dgm:prSet/>
      <dgm:spPr/>
      <dgm:t>
        <a:bodyPr/>
        <a:lstStyle/>
        <a:p>
          <a:r>
            <a:rPr lang="ru-RU"/>
            <a:t>Принцип девятый: предметность, а не объектность мышления</a:t>
          </a:r>
          <a:endParaRPr lang="en-US"/>
        </a:p>
      </dgm:t>
    </dgm:pt>
    <dgm:pt modelId="{2FF6BBF3-EF8A-4281-9084-432E374C2905}" type="parTrans" cxnId="{4946AD35-3D88-40CC-BCCD-A4D21C0DF557}">
      <dgm:prSet/>
      <dgm:spPr/>
      <dgm:t>
        <a:bodyPr/>
        <a:lstStyle/>
        <a:p>
          <a:endParaRPr lang="en-US"/>
        </a:p>
      </dgm:t>
    </dgm:pt>
    <dgm:pt modelId="{C2A53963-C110-4F30-B901-88C661BAA49C}" type="sibTrans" cxnId="{4946AD35-3D88-40CC-BCCD-A4D21C0DF557}">
      <dgm:prSet/>
      <dgm:spPr/>
      <dgm:t>
        <a:bodyPr/>
        <a:lstStyle/>
        <a:p>
          <a:endParaRPr lang="en-US"/>
        </a:p>
      </dgm:t>
    </dgm:pt>
    <dgm:pt modelId="{A6CB12AA-0748-4732-A294-E6A543ACFE41}">
      <dgm:prSet/>
      <dgm:spPr/>
      <dgm:t>
        <a:bodyPr/>
        <a:lstStyle/>
        <a:p>
          <a:r>
            <a:rPr lang="ru-RU"/>
            <a:t>Принцип десятый: схемы кооперации как основания для синтеза и конфигурирования особого рода</a:t>
          </a:r>
          <a:endParaRPr lang="en-US"/>
        </a:p>
      </dgm:t>
    </dgm:pt>
    <dgm:pt modelId="{8453A5CC-4A0A-4707-840C-E0A2297455AB}" type="parTrans" cxnId="{752423A4-588D-4E0B-BBC1-EE3CBABF17D1}">
      <dgm:prSet/>
      <dgm:spPr/>
      <dgm:t>
        <a:bodyPr/>
        <a:lstStyle/>
        <a:p>
          <a:endParaRPr lang="en-US"/>
        </a:p>
      </dgm:t>
    </dgm:pt>
    <dgm:pt modelId="{4D775831-CB08-4064-B8B3-C7416B32F973}" type="sibTrans" cxnId="{752423A4-588D-4E0B-BBC1-EE3CBABF17D1}">
      <dgm:prSet/>
      <dgm:spPr/>
      <dgm:t>
        <a:bodyPr/>
        <a:lstStyle/>
        <a:p>
          <a:endParaRPr lang="en-US"/>
        </a:p>
      </dgm:t>
    </dgm:pt>
    <dgm:pt modelId="{EC95FEF7-88F7-9144-89AB-F4C6651BB515}" type="pres">
      <dgm:prSet presAssocID="{CB099297-B639-40A7-B9D8-B8AB99EBAE85}" presName="vert0" presStyleCnt="0">
        <dgm:presLayoutVars>
          <dgm:dir/>
          <dgm:animOne val="branch"/>
          <dgm:animLvl val="lvl"/>
        </dgm:presLayoutVars>
      </dgm:prSet>
      <dgm:spPr/>
    </dgm:pt>
    <dgm:pt modelId="{3953A861-F517-8F49-A7C4-CB5AC446465E}" type="pres">
      <dgm:prSet presAssocID="{1428571D-73D6-41B1-B7A8-C728C0430B22}" presName="thickLine" presStyleLbl="alignNode1" presStyleIdx="0" presStyleCnt="6"/>
      <dgm:spPr/>
    </dgm:pt>
    <dgm:pt modelId="{F48BDD08-9A6F-F841-9587-62805E561A9F}" type="pres">
      <dgm:prSet presAssocID="{1428571D-73D6-41B1-B7A8-C728C0430B22}" presName="horz1" presStyleCnt="0"/>
      <dgm:spPr/>
    </dgm:pt>
    <dgm:pt modelId="{FE517F44-8A77-E441-830F-BDA7D48F1364}" type="pres">
      <dgm:prSet presAssocID="{1428571D-73D6-41B1-B7A8-C728C0430B22}" presName="tx1" presStyleLbl="revTx" presStyleIdx="0" presStyleCnt="6"/>
      <dgm:spPr/>
    </dgm:pt>
    <dgm:pt modelId="{C0635CEF-907F-EA42-8B88-0BB441951D84}" type="pres">
      <dgm:prSet presAssocID="{1428571D-73D6-41B1-B7A8-C728C0430B22}" presName="vert1" presStyleCnt="0"/>
      <dgm:spPr/>
    </dgm:pt>
    <dgm:pt modelId="{3BE1F8B3-2665-C84B-ACEA-43BE6BF6C1F1}" type="pres">
      <dgm:prSet presAssocID="{F91513DE-6205-4DE5-AD52-27440F831AE0}" presName="thickLine" presStyleLbl="alignNode1" presStyleIdx="1" presStyleCnt="6"/>
      <dgm:spPr/>
    </dgm:pt>
    <dgm:pt modelId="{65295BDC-589F-AF44-8043-97663EA97138}" type="pres">
      <dgm:prSet presAssocID="{F91513DE-6205-4DE5-AD52-27440F831AE0}" presName="horz1" presStyleCnt="0"/>
      <dgm:spPr/>
    </dgm:pt>
    <dgm:pt modelId="{366E822E-8D3E-954A-A04D-FF33BAAE587F}" type="pres">
      <dgm:prSet presAssocID="{F91513DE-6205-4DE5-AD52-27440F831AE0}" presName="tx1" presStyleLbl="revTx" presStyleIdx="1" presStyleCnt="6"/>
      <dgm:spPr/>
    </dgm:pt>
    <dgm:pt modelId="{B8391C8D-78F8-8B49-9A5B-711BB3EE7E08}" type="pres">
      <dgm:prSet presAssocID="{F91513DE-6205-4DE5-AD52-27440F831AE0}" presName="vert1" presStyleCnt="0"/>
      <dgm:spPr/>
    </dgm:pt>
    <dgm:pt modelId="{056D714A-A635-9D4E-BB7D-751535D12D16}" type="pres">
      <dgm:prSet presAssocID="{B0586A4D-FD2D-461A-9BEE-448C4FA12022}" presName="thickLine" presStyleLbl="alignNode1" presStyleIdx="2" presStyleCnt="6"/>
      <dgm:spPr/>
    </dgm:pt>
    <dgm:pt modelId="{AF021B7D-95A3-FE4E-A5E1-54BDD3062411}" type="pres">
      <dgm:prSet presAssocID="{B0586A4D-FD2D-461A-9BEE-448C4FA12022}" presName="horz1" presStyleCnt="0"/>
      <dgm:spPr/>
    </dgm:pt>
    <dgm:pt modelId="{7C220D2A-B374-1341-A898-8C65CD5FB1CB}" type="pres">
      <dgm:prSet presAssocID="{B0586A4D-FD2D-461A-9BEE-448C4FA12022}" presName="tx1" presStyleLbl="revTx" presStyleIdx="2" presStyleCnt="6"/>
      <dgm:spPr/>
    </dgm:pt>
    <dgm:pt modelId="{15357529-B885-A34E-B79C-C190C5CD6924}" type="pres">
      <dgm:prSet presAssocID="{B0586A4D-FD2D-461A-9BEE-448C4FA12022}" presName="vert1" presStyleCnt="0"/>
      <dgm:spPr/>
    </dgm:pt>
    <dgm:pt modelId="{4936DF89-9313-2741-83D8-57D4619866AE}" type="pres">
      <dgm:prSet presAssocID="{B7EAF81D-49EE-40DC-91C0-A82ECC81CC58}" presName="thickLine" presStyleLbl="alignNode1" presStyleIdx="3" presStyleCnt="6"/>
      <dgm:spPr/>
    </dgm:pt>
    <dgm:pt modelId="{9060A8EB-B036-F741-92A7-9656C1BDB444}" type="pres">
      <dgm:prSet presAssocID="{B7EAF81D-49EE-40DC-91C0-A82ECC81CC58}" presName="horz1" presStyleCnt="0"/>
      <dgm:spPr/>
    </dgm:pt>
    <dgm:pt modelId="{8C086F69-CF12-4148-8E43-660F48DF5F05}" type="pres">
      <dgm:prSet presAssocID="{B7EAF81D-49EE-40DC-91C0-A82ECC81CC58}" presName="tx1" presStyleLbl="revTx" presStyleIdx="3" presStyleCnt="6"/>
      <dgm:spPr/>
    </dgm:pt>
    <dgm:pt modelId="{52B9279B-5257-B742-B996-7470A1928F8B}" type="pres">
      <dgm:prSet presAssocID="{B7EAF81D-49EE-40DC-91C0-A82ECC81CC58}" presName="vert1" presStyleCnt="0"/>
      <dgm:spPr/>
    </dgm:pt>
    <dgm:pt modelId="{59CD4C0D-983F-6342-AC54-3FC073907649}" type="pres">
      <dgm:prSet presAssocID="{8F3986A6-6AAE-4AE1-B4E3-03C7223C77CD}" presName="thickLine" presStyleLbl="alignNode1" presStyleIdx="4" presStyleCnt="6"/>
      <dgm:spPr/>
    </dgm:pt>
    <dgm:pt modelId="{186ADB03-85BB-FA48-95A4-10FA4FFDBE78}" type="pres">
      <dgm:prSet presAssocID="{8F3986A6-6AAE-4AE1-B4E3-03C7223C77CD}" presName="horz1" presStyleCnt="0"/>
      <dgm:spPr/>
    </dgm:pt>
    <dgm:pt modelId="{1F29B3E3-A1EF-2644-BDA1-655895A8E8A5}" type="pres">
      <dgm:prSet presAssocID="{8F3986A6-6AAE-4AE1-B4E3-03C7223C77CD}" presName="tx1" presStyleLbl="revTx" presStyleIdx="4" presStyleCnt="6"/>
      <dgm:spPr/>
    </dgm:pt>
    <dgm:pt modelId="{922CEB22-D032-5D42-912D-0676F1A29949}" type="pres">
      <dgm:prSet presAssocID="{8F3986A6-6AAE-4AE1-B4E3-03C7223C77CD}" presName="vert1" presStyleCnt="0"/>
      <dgm:spPr/>
    </dgm:pt>
    <dgm:pt modelId="{51728A43-4C23-1A42-863A-C9A9F1BE46B2}" type="pres">
      <dgm:prSet presAssocID="{A6CB12AA-0748-4732-A294-E6A543ACFE41}" presName="thickLine" presStyleLbl="alignNode1" presStyleIdx="5" presStyleCnt="6"/>
      <dgm:spPr/>
    </dgm:pt>
    <dgm:pt modelId="{E0B87AF3-6C2F-BF48-A861-A058432827B5}" type="pres">
      <dgm:prSet presAssocID="{A6CB12AA-0748-4732-A294-E6A543ACFE41}" presName="horz1" presStyleCnt="0"/>
      <dgm:spPr/>
    </dgm:pt>
    <dgm:pt modelId="{D2AC814E-CB31-184C-96A4-1FF4509DF856}" type="pres">
      <dgm:prSet presAssocID="{A6CB12AA-0748-4732-A294-E6A543ACFE41}" presName="tx1" presStyleLbl="revTx" presStyleIdx="5" presStyleCnt="6"/>
      <dgm:spPr/>
    </dgm:pt>
    <dgm:pt modelId="{63E999F4-7E4A-844E-A934-E6065E000405}" type="pres">
      <dgm:prSet presAssocID="{A6CB12AA-0748-4732-A294-E6A543ACFE41}" presName="vert1" presStyleCnt="0"/>
      <dgm:spPr/>
    </dgm:pt>
  </dgm:ptLst>
  <dgm:cxnLst>
    <dgm:cxn modelId="{2A41A010-C956-9041-B817-A3B19AF84067}" type="presOf" srcId="{A6CB12AA-0748-4732-A294-E6A543ACFE41}" destId="{D2AC814E-CB31-184C-96A4-1FF4509DF856}" srcOrd="0" destOrd="0" presId="urn:microsoft.com/office/officeart/2008/layout/LinedList"/>
    <dgm:cxn modelId="{1F172C2A-BA43-FB48-ABF4-069AFC2D0DD8}" type="presOf" srcId="{CB099297-B639-40A7-B9D8-B8AB99EBAE85}" destId="{EC95FEF7-88F7-9144-89AB-F4C6651BB515}" srcOrd="0" destOrd="0" presId="urn:microsoft.com/office/officeart/2008/layout/LinedList"/>
    <dgm:cxn modelId="{38094634-0E81-F540-8D02-8F00FCF4D84C}" type="presOf" srcId="{F91513DE-6205-4DE5-AD52-27440F831AE0}" destId="{366E822E-8D3E-954A-A04D-FF33BAAE587F}" srcOrd="0" destOrd="0" presId="urn:microsoft.com/office/officeart/2008/layout/LinedList"/>
    <dgm:cxn modelId="{4946AD35-3D88-40CC-BCCD-A4D21C0DF557}" srcId="{CB099297-B639-40A7-B9D8-B8AB99EBAE85}" destId="{8F3986A6-6AAE-4AE1-B4E3-03C7223C77CD}" srcOrd="4" destOrd="0" parTransId="{2FF6BBF3-EF8A-4281-9084-432E374C2905}" sibTransId="{C2A53963-C110-4F30-B901-88C661BAA49C}"/>
    <dgm:cxn modelId="{DF415238-9D1F-48EF-BF83-A247A5F966FA}" srcId="{CB099297-B639-40A7-B9D8-B8AB99EBAE85}" destId="{B0586A4D-FD2D-461A-9BEE-448C4FA12022}" srcOrd="2" destOrd="0" parTransId="{9CBAB9B6-ECF0-49C7-B657-E0502BA9934B}" sibTransId="{523A9475-FC5E-4B1E-8A84-5E7A4628EACB}"/>
    <dgm:cxn modelId="{6F6AD23C-81F9-5342-BD16-A2851C3CE101}" type="presOf" srcId="{B7EAF81D-49EE-40DC-91C0-A82ECC81CC58}" destId="{8C086F69-CF12-4148-8E43-660F48DF5F05}" srcOrd="0" destOrd="0" presId="urn:microsoft.com/office/officeart/2008/layout/LinedList"/>
    <dgm:cxn modelId="{DF0FB85C-AF99-E34B-92CC-6CE9AB1FE35A}" type="presOf" srcId="{1428571D-73D6-41B1-B7A8-C728C0430B22}" destId="{FE517F44-8A77-E441-830F-BDA7D48F1364}" srcOrd="0" destOrd="0" presId="urn:microsoft.com/office/officeart/2008/layout/LinedList"/>
    <dgm:cxn modelId="{65E7D45D-9497-814D-80D0-DAFF09EF7211}" type="presOf" srcId="{8F3986A6-6AAE-4AE1-B4E3-03C7223C77CD}" destId="{1F29B3E3-A1EF-2644-BDA1-655895A8E8A5}" srcOrd="0" destOrd="0" presId="urn:microsoft.com/office/officeart/2008/layout/LinedList"/>
    <dgm:cxn modelId="{ADE0334A-7C45-4C21-875A-56BF370821F1}" srcId="{CB099297-B639-40A7-B9D8-B8AB99EBAE85}" destId="{B7EAF81D-49EE-40DC-91C0-A82ECC81CC58}" srcOrd="3" destOrd="0" parTransId="{D83854BE-B22B-46EA-B686-91F9C1655ABE}" sibTransId="{C38BEB38-9188-4D95-B0D9-A57FFE0CA421}"/>
    <dgm:cxn modelId="{B11BA76D-66FF-48B7-A368-6083C8D53D61}" srcId="{CB099297-B639-40A7-B9D8-B8AB99EBAE85}" destId="{F91513DE-6205-4DE5-AD52-27440F831AE0}" srcOrd="1" destOrd="0" parTransId="{678C95DA-6E0E-4552-988E-DCD56FD0C94F}" sibTransId="{C239E529-4A86-4E16-BD71-EA2951B9EAB6}"/>
    <dgm:cxn modelId="{6E052488-F57A-48B9-8C84-069E993E876D}" srcId="{CB099297-B639-40A7-B9D8-B8AB99EBAE85}" destId="{1428571D-73D6-41B1-B7A8-C728C0430B22}" srcOrd="0" destOrd="0" parTransId="{8740A85C-FDC3-42A1-8F49-757828F9D76C}" sibTransId="{B87DB042-AF14-4D6C-97DE-E4F988D30364}"/>
    <dgm:cxn modelId="{2FB5F5A1-8250-2B4E-A8EE-DAB53136DA96}" type="presOf" srcId="{B0586A4D-FD2D-461A-9BEE-448C4FA12022}" destId="{7C220D2A-B374-1341-A898-8C65CD5FB1CB}" srcOrd="0" destOrd="0" presId="urn:microsoft.com/office/officeart/2008/layout/LinedList"/>
    <dgm:cxn modelId="{752423A4-588D-4E0B-BBC1-EE3CBABF17D1}" srcId="{CB099297-B639-40A7-B9D8-B8AB99EBAE85}" destId="{A6CB12AA-0748-4732-A294-E6A543ACFE41}" srcOrd="5" destOrd="0" parTransId="{8453A5CC-4A0A-4707-840C-E0A2297455AB}" sibTransId="{4D775831-CB08-4064-B8B3-C7416B32F973}"/>
    <dgm:cxn modelId="{49559B01-2DBF-9741-BFB2-057EFB2463EF}" type="presParOf" srcId="{EC95FEF7-88F7-9144-89AB-F4C6651BB515}" destId="{3953A861-F517-8F49-A7C4-CB5AC446465E}" srcOrd="0" destOrd="0" presId="urn:microsoft.com/office/officeart/2008/layout/LinedList"/>
    <dgm:cxn modelId="{CC251AB7-8968-324B-AE72-6B29D808C6AA}" type="presParOf" srcId="{EC95FEF7-88F7-9144-89AB-F4C6651BB515}" destId="{F48BDD08-9A6F-F841-9587-62805E561A9F}" srcOrd="1" destOrd="0" presId="urn:microsoft.com/office/officeart/2008/layout/LinedList"/>
    <dgm:cxn modelId="{072EBC0A-5F24-F044-A890-AB288F6038A2}" type="presParOf" srcId="{F48BDD08-9A6F-F841-9587-62805E561A9F}" destId="{FE517F44-8A77-E441-830F-BDA7D48F1364}" srcOrd="0" destOrd="0" presId="urn:microsoft.com/office/officeart/2008/layout/LinedList"/>
    <dgm:cxn modelId="{1E0C167E-3BFB-3844-A536-566F4FC56F14}" type="presParOf" srcId="{F48BDD08-9A6F-F841-9587-62805E561A9F}" destId="{C0635CEF-907F-EA42-8B88-0BB441951D84}" srcOrd="1" destOrd="0" presId="urn:microsoft.com/office/officeart/2008/layout/LinedList"/>
    <dgm:cxn modelId="{1370E267-474E-C546-AD25-5483D0CEFD2A}" type="presParOf" srcId="{EC95FEF7-88F7-9144-89AB-F4C6651BB515}" destId="{3BE1F8B3-2665-C84B-ACEA-43BE6BF6C1F1}" srcOrd="2" destOrd="0" presId="urn:microsoft.com/office/officeart/2008/layout/LinedList"/>
    <dgm:cxn modelId="{C5379E72-2156-D44C-9F5F-1E0C9AD2CD42}" type="presParOf" srcId="{EC95FEF7-88F7-9144-89AB-F4C6651BB515}" destId="{65295BDC-589F-AF44-8043-97663EA97138}" srcOrd="3" destOrd="0" presId="urn:microsoft.com/office/officeart/2008/layout/LinedList"/>
    <dgm:cxn modelId="{D222CD2F-DE8D-8B4C-B871-99F12BBC942D}" type="presParOf" srcId="{65295BDC-589F-AF44-8043-97663EA97138}" destId="{366E822E-8D3E-954A-A04D-FF33BAAE587F}" srcOrd="0" destOrd="0" presId="urn:microsoft.com/office/officeart/2008/layout/LinedList"/>
    <dgm:cxn modelId="{E6D7CD89-7C0F-AC49-9E21-E232189B6314}" type="presParOf" srcId="{65295BDC-589F-AF44-8043-97663EA97138}" destId="{B8391C8D-78F8-8B49-9A5B-711BB3EE7E08}" srcOrd="1" destOrd="0" presId="urn:microsoft.com/office/officeart/2008/layout/LinedList"/>
    <dgm:cxn modelId="{16907C81-AEB0-2144-AB40-07F28392FAFE}" type="presParOf" srcId="{EC95FEF7-88F7-9144-89AB-F4C6651BB515}" destId="{056D714A-A635-9D4E-BB7D-751535D12D16}" srcOrd="4" destOrd="0" presId="urn:microsoft.com/office/officeart/2008/layout/LinedList"/>
    <dgm:cxn modelId="{00BEEEEB-8DDB-3F4C-BA20-837B0DFC67AE}" type="presParOf" srcId="{EC95FEF7-88F7-9144-89AB-F4C6651BB515}" destId="{AF021B7D-95A3-FE4E-A5E1-54BDD3062411}" srcOrd="5" destOrd="0" presId="urn:microsoft.com/office/officeart/2008/layout/LinedList"/>
    <dgm:cxn modelId="{908E4608-ACD4-7B4D-A4DC-F513E3C9EFAC}" type="presParOf" srcId="{AF021B7D-95A3-FE4E-A5E1-54BDD3062411}" destId="{7C220D2A-B374-1341-A898-8C65CD5FB1CB}" srcOrd="0" destOrd="0" presId="urn:microsoft.com/office/officeart/2008/layout/LinedList"/>
    <dgm:cxn modelId="{62135793-92FF-A543-A1D6-5FE552FE6C1E}" type="presParOf" srcId="{AF021B7D-95A3-FE4E-A5E1-54BDD3062411}" destId="{15357529-B885-A34E-B79C-C190C5CD6924}" srcOrd="1" destOrd="0" presId="urn:microsoft.com/office/officeart/2008/layout/LinedList"/>
    <dgm:cxn modelId="{91B50373-0FA1-9F4E-8078-BA30C59BB034}" type="presParOf" srcId="{EC95FEF7-88F7-9144-89AB-F4C6651BB515}" destId="{4936DF89-9313-2741-83D8-57D4619866AE}" srcOrd="6" destOrd="0" presId="urn:microsoft.com/office/officeart/2008/layout/LinedList"/>
    <dgm:cxn modelId="{6ECD8FA6-FEB0-F548-9605-AE2320108B9B}" type="presParOf" srcId="{EC95FEF7-88F7-9144-89AB-F4C6651BB515}" destId="{9060A8EB-B036-F741-92A7-9656C1BDB444}" srcOrd="7" destOrd="0" presId="urn:microsoft.com/office/officeart/2008/layout/LinedList"/>
    <dgm:cxn modelId="{9D4B7F2D-DC8B-A743-A312-24C43789EFF4}" type="presParOf" srcId="{9060A8EB-B036-F741-92A7-9656C1BDB444}" destId="{8C086F69-CF12-4148-8E43-660F48DF5F05}" srcOrd="0" destOrd="0" presId="urn:microsoft.com/office/officeart/2008/layout/LinedList"/>
    <dgm:cxn modelId="{B9D3B571-D7F2-034A-9B9D-465F8C43042F}" type="presParOf" srcId="{9060A8EB-B036-F741-92A7-9656C1BDB444}" destId="{52B9279B-5257-B742-B996-7470A1928F8B}" srcOrd="1" destOrd="0" presId="urn:microsoft.com/office/officeart/2008/layout/LinedList"/>
    <dgm:cxn modelId="{F6C39C87-845C-EE49-AAFC-C56C6FDBB030}" type="presParOf" srcId="{EC95FEF7-88F7-9144-89AB-F4C6651BB515}" destId="{59CD4C0D-983F-6342-AC54-3FC073907649}" srcOrd="8" destOrd="0" presId="urn:microsoft.com/office/officeart/2008/layout/LinedList"/>
    <dgm:cxn modelId="{3B515E61-D131-0745-A64D-1984A08E5A75}" type="presParOf" srcId="{EC95FEF7-88F7-9144-89AB-F4C6651BB515}" destId="{186ADB03-85BB-FA48-95A4-10FA4FFDBE78}" srcOrd="9" destOrd="0" presId="urn:microsoft.com/office/officeart/2008/layout/LinedList"/>
    <dgm:cxn modelId="{FB9B8366-01D5-BC41-86EB-77CE7FD076A1}" type="presParOf" srcId="{186ADB03-85BB-FA48-95A4-10FA4FFDBE78}" destId="{1F29B3E3-A1EF-2644-BDA1-655895A8E8A5}" srcOrd="0" destOrd="0" presId="urn:microsoft.com/office/officeart/2008/layout/LinedList"/>
    <dgm:cxn modelId="{FD31E839-08C6-AB4E-A13F-4CD0FD90096A}" type="presParOf" srcId="{186ADB03-85BB-FA48-95A4-10FA4FFDBE78}" destId="{922CEB22-D032-5D42-912D-0676F1A29949}" srcOrd="1" destOrd="0" presId="urn:microsoft.com/office/officeart/2008/layout/LinedList"/>
    <dgm:cxn modelId="{A088D404-8E65-1841-8ABE-12176E38E86B}" type="presParOf" srcId="{EC95FEF7-88F7-9144-89AB-F4C6651BB515}" destId="{51728A43-4C23-1A42-863A-C9A9F1BE46B2}" srcOrd="10" destOrd="0" presId="urn:microsoft.com/office/officeart/2008/layout/LinedList"/>
    <dgm:cxn modelId="{855A83B0-8E7D-EC47-AB25-D8FF52F7E781}" type="presParOf" srcId="{EC95FEF7-88F7-9144-89AB-F4C6651BB515}" destId="{E0B87AF3-6C2F-BF48-A861-A058432827B5}" srcOrd="11" destOrd="0" presId="urn:microsoft.com/office/officeart/2008/layout/LinedList"/>
    <dgm:cxn modelId="{6B8A7DDE-C6DD-9F4F-8E9E-3A5A60ADD259}" type="presParOf" srcId="{E0B87AF3-6C2F-BF48-A861-A058432827B5}" destId="{D2AC814E-CB31-184C-96A4-1FF4509DF856}" srcOrd="0" destOrd="0" presId="urn:microsoft.com/office/officeart/2008/layout/LinedList"/>
    <dgm:cxn modelId="{7F6F9BB7-9621-9740-BDB5-AB17BF94668B}" type="presParOf" srcId="{E0B87AF3-6C2F-BF48-A861-A058432827B5}" destId="{63E999F4-7E4A-844E-A934-E6065E00040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716644-52AC-4394-8CC7-47DE9D0BF09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CF98033-011F-4EFE-BF09-BC09CF38C7C2}">
      <dgm:prSet/>
      <dgm:spPr/>
      <dgm:t>
        <a:bodyPr/>
        <a:lstStyle/>
        <a:p>
          <a:r>
            <a:rPr lang="ru-RU"/>
            <a:t>Принцип одиннадцатый: операционализм</a:t>
          </a:r>
          <a:endParaRPr lang="en-US"/>
        </a:p>
      </dgm:t>
    </dgm:pt>
    <dgm:pt modelId="{45B66D7E-5224-46AC-86A5-2A82A418CDF3}" type="parTrans" cxnId="{9C4C93BE-9147-48C1-8DBB-B0AEE78EB900}">
      <dgm:prSet/>
      <dgm:spPr/>
      <dgm:t>
        <a:bodyPr/>
        <a:lstStyle/>
        <a:p>
          <a:endParaRPr lang="en-US"/>
        </a:p>
      </dgm:t>
    </dgm:pt>
    <dgm:pt modelId="{5C65C803-D2D3-47B1-8912-637D23CF3DDE}" type="sibTrans" cxnId="{9C4C93BE-9147-48C1-8DBB-B0AEE78EB900}">
      <dgm:prSet/>
      <dgm:spPr/>
      <dgm:t>
        <a:bodyPr/>
        <a:lstStyle/>
        <a:p>
          <a:endParaRPr lang="en-US"/>
        </a:p>
      </dgm:t>
    </dgm:pt>
    <dgm:pt modelId="{703C0CB2-D44F-4D52-9C80-672584B5373D}">
      <dgm:prSet/>
      <dgm:spPr/>
      <dgm:t>
        <a:bodyPr/>
        <a:lstStyle/>
        <a:p>
          <a:r>
            <a:rPr lang="ru-RU"/>
            <a:t>Принцип двенадцатый: отделение и схематизация смысла</a:t>
          </a:r>
          <a:endParaRPr lang="en-US"/>
        </a:p>
      </dgm:t>
    </dgm:pt>
    <dgm:pt modelId="{98B69C44-1E0B-46ED-A414-C3C854551108}" type="parTrans" cxnId="{7DD0219E-A382-47AA-AD73-8EF6BBAFDEF1}">
      <dgm:prSet/>
      <dgm:spPr/>
      <dgm:t>
        <a:bodyPr/>
        <a:lstStyle/>
        <a:p>
          <a:endParaRPr lang="en-US"/>
        </a:p>
      </dgm:t>
    </dgm:pt>
    <dgm:pt modelId="{CB65353C-6AFF-49C3-A9E5-59DD33F5A991}" type="sibTrans" cxnId="{7DD0219E-A382-47AA-AD73-8EF6BBAFDEF1}">
      <dgm:prSet/>
      <dgm:spPr/>
      <dgm:t>
        <a:bodyPr/>
        <a:lstStyle/>
        <a:p>
          <a:endParaRPr lang="en-US"/>
        </a:p>
      </dgm:t>
    </dgm:pt>
    <dgm:pt modelId="{F8D01CBD-85BC-4034-A087-E70D4AEB6D10}">
      <dgm:prSet/>
      <dgm:spPr/>
      <dgm:t>
        <a:bodyPr/>
        <a:lstStyle/>
        <a:p>
          <a:r>
            <a:rPr lang="ru-RU"/>
            <a:t>Принцип тринадцатый: конструктивное развертывание моделей и задание понятий на модели</a:t>
          </a:r>
          <a:endParaRPr lang="en-US"/>
        </a:p>
      </dgm:t>
    </dgm:pt>
    <dgm:pt modelId="{82F2DBDA-1230-49BB-92D2-8830449AAAF7}" type="parTrans" cxnId="{29B08342-9DBB-4F3D-9D05-7A37F6319DA3}">
      <dgm:prSet/>
      <dgm:spPr/>
      <dgm:t>
        <a:bodyPr/>
        <a:lstStyle/>
        <a:p>
          <a:endParaRPr lang="en-US"/>
        </a:p>
      </dgm:t>
    </dgm:pt>
    <dgm:pt modelId="{0EA5E5A3-BBD7-4DD6-8602-EADEEA5FCDC5}" type="sibTrans" cxnId="{29B08342-9DBB-4F3D-9D05-7A37F6319DA3}">
      <dgm:prSet/>
      <dgm:spPr/>
      <dgm:t>
        <a:bodyPr/>
        <a:lstStyle/>
        <a:p>
          <a:endParaRPr lang="en-US"/>
        </a:p>
      </dgm:t>
    </dgm:pt>
    <dgm:pt modelId="{C6B246E4-82FD-4411-9E0B-D53E39F85A66}">
      <dgm:prSet/>
      <dgm:spPr/>
      <dgm:t>
        <a:bodyPr/>
        <a:lstStyle/>
        <a:p>
          <a:r>
            <a:rPr lang="ru-RU"/>
            <a:t>Подпринцип тринадцатый: неприменимость различения индукции и дедукции к мышлению на этом уровне</a:t>
          </a:r>
          <a:endParaRPr lang="en-US"/>
        </a:p>
      </dgm:t>
    </dgm:pt>
    <dgm:pt modelId="{DF4CBBBF-6D7D-4796-B576-F66342A5EB23}" type="parTrans" cxnId="{775AB3CF-15EA-4314-ACD6-BFC5F6C59037}">
      <dgm:prSet/>
      <dgm:spPr/>
      <dgm:t>
        <a:bodyPr/>
        <a:lstStyle/>
        <a:p>
          <a:endParaRPr lang="en-US"/>
        </a:p>
      </dgm:t>
    </dgm:pt>
    <dgm:pt modelId="{21F16096-3E86-403B-9848-D39977AD307B}" type="sibTrans" cxnId="{775AB3CF-15EA-4314-ACD6-BFC5F6C59037}">
      <dgm:prSet/>
      <dgm:spPr/>
      <dgm:t>
        <a:bodyPr/>
        <a:lstStyle/>
        <a:p>
          <a:endParaRPr lang="en-US"/>
        </a:p>
      </dgm:t>
    </dgm:pt>
    <dgm:pt modelId="{13E30224-95C8-4574-B59A-8C014D71DFEB}">
      <dgm:prSet/>
      <dgm:spPr/>
      <dgm:t>
        <a:bodyPr/>
        <a:lstStyle/>
        <a:p>
          <a:r>
            <a:rPr lang="ru-RU"/>
            <a:t>Принцип четырнадцатый: возможность в понятии учитывать развитие объекта на основе конструктивного развертывания моделей</a:t>
          </a:r>
          <a:endParaRPr lang="en-US"/>
        </a:p>
      </dgm:t>
    </dgm:pt>
    <dgm:pt modelId="{1F615F74-56CC-4276-AFA5-78CD8208799C}" type="parTrans" cxnId="{77D04695-236F-45BF-80D4-87CF744FC887}">
      <dgm:prSet/>
      <dgm:spPr/>
      <dgm:t>
        <a:bodyPr/>
        <a:lstStyle/>
        <a:p>
          <a:endParaRPr lang="en-US"/>
        </a:p>
      </dgm:t>
    </dgm:pt>
    <dgm:pt modelId="{6B577A8A-444A-4B7C-A018-552D4B6712EE}" type="sibTrans" cxnId="{77D04695-236F-45BF-80D4-87CF744FC887}">
      <dgm:prSet/>
      <dgm:spPr/>
      <dgm:t>
        <a:bodyPr/>
        <a:lstStyle/>
        <a:p>
          <a:endParaRPr lang="en-US"/>
        </a:p>
      </dgm:t>
    </dgm:pt>
    <dgm:pt modelId="{2451BECD-CA47-384B-BC90-F9EBFEBDA863}" type="pres">
      <dgm:prSet presAssocID="{E4716644-52AC-4394-8CC7-47DE9D0BF09D}" presName="vert0" presStyleCnt="0">
        <dgm:presLayoutVars>
          <dgm:dir/>
          <dgm:animOne val="branch"/>
          <dgm:animLvl val="lvl"/>
        </dgm:presLayoutVars>
      </dgm:prSet>
      <dgm:spPr/>
    </dgm:pt>
    <dgm:pt modelId="{38A22BE8-C06F-AD40-A14B-A9B0D439EA8B}" type="pres">
      <dgm:prSet presAssocID="{4CF98033-011F-4EFE-BF09-BC09CF38C7C2}" presName="thickLine" presStyleLbl="alignNode1" presStyleIdx="0" presStyleCnt="5"/>
      <dgm:spPr/>
    </dgm:pt>
    <dgm:pt modelId="{F80D3581-6757-184D-8B30-59AA088DB4DE}" type="pres">
      <dgm:prSet presAssocID="{4CF98033-011F-4EFE-BF09-BC09CF38C7C2}" presName="horz1" presStyleCnt="0"/>
      <dgm:spPr/>
    </dgm:pt>
    <dgm:pt modelId="{35E652EB-F1DA-C541-AA93-958AED7D7820}" type="pres">
      <dgm:prSet presAssocID="{4CF98033-011F-4EFE-BF09-BC09CF38C7C2}" presName="tx1" presStyleLbl="revTx" presStyleIdx="0" presStyleCnt="5"/>
      <dgm:spPr/>
    </dgm:pt>
    <dgm:pt modelId="{90484F29-A07F-BA45-8EEF-943C3E426720}" type="pres">
      <dgm:prSet presAssocID="{4CF98033-011F-4EFE-BF09-BC09CF38C7C2}" presName="vert1" presStyleCnt="0"/>
      <dgm:spPr/>
    </dgm:pt>
    <dgm:pt modelId="{C980BE48-72D6-9645-A98D-F0B200451D81}" type="pres">
      <dgm:prSet presAssocID="{703C0CB2-D44F-4D52-9C80-672584B5373D}" presName="thickLine" presStyleLbl="alignNode1" presStyleIdx="1" presStyleCnt="5"/>
      <dgm:spPr/>
    </dgm:pt>
    <dgm:pt modelId="{C872BCA6-4C03-1A4C-B32D-BA26F81066A5}" type="pres">
      <dgm:prSet presAssocID="{703C0CB2-D44F-4D52-9C80-672584B5373D}" presName="horz1" presStyleCnt="0"/>
      <dgm:spPr/>
    </dgm:pt>
    <dgm:pt modelId="{34C62579-6A61-8D46-8FA9-C20ABC01E2CF}" type="pres">
      <dgm:prSet presAssocID="{703C0CB2-D44F-4D52-9C80-672584B5373D}" presName="tx1" presStyleLbl="revTx" presStyleIdx="1" presStyleCnt="5"/>
      <dgm:spPr/>
    </dgm:pt>
    <dgm:pt modelId="{EDCFBF32-4698-C340-BA61-DD2B60C8CAFD}" type="pres">
      <dgm:prSet presAssocID="{703C0CB2-D44F-4D52-9C80-672584B5373D}" presName="vert1" presStyleCnt="0"/>
      <dgm:spPr/>
    </dgm:pt>
    <dgm:pt modelId="{64ADDDF5-C6A2-484E-A0EB-6CB98EA8FF3E}" type="pres">
      <dgm:prSet presAssocID="{F8D01CBD-85BC-4034-A087-E70D4AEB6D10}" presName="thickLine" presStyleLbl="alignNode1" presStyleIdx="2" presStyleCnt="5"/>
      <dgm:spPr/>
    </dgm:pt>
    <dgm:pt modelId="{4D6B5727-C6A1-E541-BBDF-16DE276CCB2E}" type="pres">
      <dgm:prSet presAssocID="{F8D01CBD-85BC-4034-A087-E70D4AEB6D10}" presName="horz1" presStyleCnt="0"/>
      <dgm:spPr/>
    </dgm:pt>
    <dgm:pt modelId="{AF825E87-4201-774B-8AB1-57051E44E3B3}" type="pres">
      <dgm:prSet presAssocID="{F8D01CBD-85BC-4034-A087-E70D4AEB6D10}" presName="tx1" presStyleLbl="revTx" presStyleIdx="2" presStyleCnt="5"/>
      <dgm:spPr/>
    </dgm:pt>
    <dgm:pt modelId="{71542881-C9AD-C44F-98A0-55E2881E5FFE}" type="pres">
      <dgm:prSet presAssocID="{F8D01CBD-85BC-4034-A087-E70D4AEB6D10}" presName="vert1" presStyleCnt="0"/>
      <dgm:spPr/>
    </dgm:pt>
    <dgm:pt modelId="{C97D1485-088A-DF41-9BF4-92A59D7D6D54}" type="pres">
      <dgm:prSet presAssocID="{C6B246E4-82FD-4411-9E0B-D53E39F85A66}" presName="thickLine" presStyleLbl="alignNode1" presStyleIdx="3" presStyleCnt="5"/>
      <dgm:spPr/>
    </dgm:pt>
    <dgm:pt modelId="{FE9CC31C-609E-7348-8DEA-FB556A3A7226}" type="pres">
      <dgm:prSet presAssocID="{C6B246E4-82FD-4411-9E0B-D53E39F85A66}" presName="horz1" presStyleCnt="0"/>
      <dgm:spPr/>
    </dgm:pt>
    <dgm:pt modelId="{7D3C894B-397D-F34C-AEB9-F7F6FBCF46F1}" type="pres">
      <dgm:prSet presAssocID="{C6B246E4-82FD-4411-9E0B-D53E39F85A66}" presName="tx1" presStyleLbl="revTx" presStyleIdx="3" presStyleCnt="5"/>
      <dgm:spPr/>
    </dgm:pt>
    <dgm:pt modelId="{81734C71-8315-3549-B420-DF4277C925D5}" type="pres">
      <dgm:prSet presAssocID="{C6B246E4-82FD-4411-9E0B-D53E39F85A66}" presName="vert1" presStyleCnt="0"/>
      <dgm:spPr/>
    </dgm:pt>
    <dgm:pt modelId="{5F0A69C3-AE80-1344-8DFF-D22B3795D135}" type="pres">
      <dgm:prSet presAssocID="{13E30224-95C8-4574-B59A-8C014D71DFEB}" presName="thickLine" presStyleLbl="alignNode1" presStyleIdx="4" presStyleCnt="5"/>
      <dgm:spPr/>
    </dgm:pt>
    <dgm:pt modelId="{CAF04794-AC36-BE46-BB3F-D4F1A908F7FA}" type="pres">
      <dgm:prSet presAssocID="{13E30224-95C8-4574-B59A-8C014D71DFEB}" presName="horz1" presStyleCnt="0"/>
      <dgm:spPr/>
    </dgm:pt>
    <dgm:pt modelId="{516C0976-07EB-554A-B1B6-DB5BE6E06F2E}" type="pres">
      <dgm:prSet presAssocID="{13E30224-95C8-4574-B59A-8C014D71DFEB}" presName="tx1" presStyleLbl="revTx" presStyleIdx="4" presStyleCnt="5"/>
      <dgm:spPr/>
    </dgm:pt>
    <dgm:pt modelId="{53B5009A-CF09-D54C-B700-1CF7FB89E55A}" type="pres">
      <dgm:prSet presAssocID="{13E30224-95C8-4574-B59A-8C014D71DFEB}" presName="vert1" presStyleCnt="0"/>
      <dgm:spPr/>
    </dgm:pt>
  </dgm:ptLst>
  <dgm:cxnLst>
    <dgm:cxn modelId="{8735DE5B-63C6-1444-B0C7-EAE5DD5C6324}" type="presOf" srcId="{E4716644-52AC-4394-8CC7-47DE9D0BF09D}" destId="{2451BECD-CA47-384B-BC90-F9EBFEBDA863}" srcOrd="0" destOrd="0" presId="urn:microsoft.com/office/officeart/2008/layout/LinedList"/>
    <dgm:cxn modelId="{29B08342-9DBB-4F3D-9D05-7A37F6319DA3}" srcId="{E4716644-52AC-4394-8CC7-47DE9D0BF09D}" destId="{F8D01CBD-85BC-4034-A087-E70D4AEB6D10}" srcOrd="2" destOrd="0" parTransId="{82F2DBDA-1230-49BB-92D2-8830449AAAF7}" sibTransId="{0EA5E5A3-BBD7-4DD6-8602-EADEEA5FCDC5}"/>
    <dgm:cxn modelId="{96172877-2A99-314E-BA5C-6A1B3A7F8DB3}" type="presOf" srcId="{C6B246E4-82FD-4411-9E0B-D53E39F85A66}" destId="{7D3C894B-397D-F34C-AEB9-F7F6FBCF46F1}" srcOrd="0" destOrd="0" presId="urn:microsoft.com/office/officeart/2008/layout/LinedList"/>
    <dgm:cxn modelId="{70DEBD79-638E-E645-8E69-16764295A830}" type="presOf" srcId="{13E30224-95C8-4574-B59A-8C014D71DFEB}" destId="{516C0976-07EB-554A-B1B6-DB5BE6E06F2E}" srcOrd="0" destOrd="0" presId="urn:microsoft.com/office/officeart/2008/layout/LinedList"/>
    <dgm:cxn modelId="{2952F982-479F-9F4E-B03F-A0674B98CE76}" type="presOf" srcId="{703C0CB2-D44F-4D52-9C80-672584B5373D}" destId="{34C62579-6A61-8D46-8FA9-C20ABC01E2CF}" srcOrd="0" destOrd="0" presId="urn:microsoft.com/office/officeart/2008/layout/LinedList"/>
    <dgm:cxn modelId="{77D04695-236F-45BF-80D4-87CF744FC887}" srcId="{E4716644-52AC-4394-8CC7-47DE9D0BF09D}" destId="{13E30224-95C8-4574-B59A-8C014D71DFEB}" srcOrd="4" destOrd="0" parTransId="{1F615F74-56CC-4276-AFA5-78CD8208799C}" sibTransId="{6B577A8A-444A-4B7C-A018-552D4B6712EE}"/>
    <dgm:cxn modelId="{CEEFCB96-CDAB-104A-B9B2-97623EA2FC24}" type="presOf" srcId="{F8D01CBD-85BC-4034-A087-E70D4AEB6D10}" destId="{AF825E87-4201-774B-8AB1-57051E44E3B3}" srcOrd="0" destOrd="0" presId="urn:microsoft.com/office/officeart/2008/layout/LinedList"/>
    <dgm:cxn modelId="{7DD0219E-A382-47AA-AD73-8EF6BBAFDEF1}" srcId="{E4716644-52AC-4394-8CC7-47DE9D0BF09D}" destId="{703C0CB2-D44F-4D52-9C80-672584B5373D}" srcOrd="1" destOrd="0" parTransId="{98B69C44-1E0B-46ED-A414-C3C854551108}" sibTransId="{CB65353C-6AFF-49C3-A9E5-59DD33F5A991}"/>
    <dgm:cxn modelId="{56FE61B2-EFAF-A34A-BC30-BFAFC9332F4C}" type="presOf" srcId="{4CF98033-011F-4EFE-BF09-BC09CF38C7C2}" destId="{35E652EB-F1DA-C541-AA93-958AED7D7820}" srcOrd="0" destOrd="0" presId="urn:microsoft.com/office/officeart/2008/layout/LinedList"/>
    <dgm:cxn modelId="{9C4C93BE-9147-48C1-8DBB-B0AEE78EB900}" srcId="{E4716644-52AC-4394-8CC7-47DE9D0BF09D}" destId="{4CF98033-011F-4EFE-BF09-BC09CF38C7C2}" srcOrd="0" destOrd="0" parTransId="{45B66D7E-5224-46AC-86A5-2A82A418CDF3}" sibTransId="{5C65C803-D2D3-47B1-8912-637D23CF3DDE}"/>
    <dgm:cxn modelId="{775AB3CF-15EA-4314-ACD6-BFC5F6C59037}" srcId="{E4716644-52AC-4394-8CC7-47DE9D0BF09D}" destId="{C6B246E4-82FD-4411-9E0B-D53E39F85A66}" srcOrd="3" destOrd="0" parTransId="{DF4CBBBF-6D7D-4796-B576-F66342A5EB23}" sibTransId="{21F16096-3E86-403B-9848-D39977AD307B}"/>
    <dgm:cxn modelId="{0BD37A29-3AEC-A04E-B9ED-7E0F7CFBDBCA}" type="presParOf" srcId="{2451BECD-CA47-384B-BC90-F9EBFEBDA863}" destId="{38A22BE8-C06F-AD40-A14B-A9B0D439EA8B}" srcOrd="0" destOrd="0" presId="urn:microsoft.com/office/officeart/2008/layout/LinedList"/>
    <dgm:cxn modelId="{545199E1-7138-504C-9503-AB068E1DD7C6}" type="presParOf" srcId="{2451BECD-CA47-384B-BC90-F9EBFEBDA863}" destId="{F80D3581-6757-184D-8B30-59AA088DB4DE}" srcOrd="1" destOrd="0" presId="urn:microsoft.com/office/officeart/2008/layout/LinedList"/>
    <dgm:cxn modelId="{B6D6DCD6-D44F-294C-A08D-AA2BD129DDB8}" type="presParOf" srcId="{F80D3581-6757-184D-8B30-59AA088DB4DE}" destId="{35E652EB-F1DA-C541-AA93-958AED7D7820}" srcOrd="0" destOrd="0" presId="urn:microsoft.com/office/officeart/2008/layout/LinedList"/>
    <dgm:cxn modelId="{4941732A-8173-584D-8723-34335B89C79D}" type="presParOf" srcId="{F80D3581-6757-184D-8B30-59AA088DB4DE}" destId="{90484F29-A07F-BA45-8EEF-943C3E426720}" srcOrd="1" destOrd="0" presId="urn:microsoft.com/office/officeart/2008/layout/LinedList"/>
    <dgm:cxn modelId="{1534AB73-DD4E-0442-8291-BC5240DB6163}" type="presParOf" srcId="{2451BECD-CA47-384B-BC90-F9EBFEBDA863}" destId="{C980BE48-72D6-9645-A98D-F0B200451D81}" srcOrd="2" destOrd="0" presId="urn:microsoft.com/office/officeart/2008/layout/LinedList"/>
    <dgm:cxn modelId="{242EB22E-E4EA-F34A-B7EE-759813602F44}" type="presParOf" srcId="{2451BECD-CA47-384B-BC90-F9EBFEBDA863}" destId="{C872BCA6-4C03-1A4C-B32D-BA26F81066A5}" srcOrd="3" destOrd="0" presId="urn:microsoft.com/office/officeart/2008/layout/LinedList"/>
    <dgm:cxn modelId="{E5A2CECE-296D-C34A-9F4E-7DE1C0344278}" type="presParOf" srcId="{C872BCA6-4C03-1A4C-B32D-BA26F81066A5}" destId="{34C62579-6A61-8D46-8FA9-C20ABC01E2CF}" srcOrd="0" destOrd="0" presId="urn:microsoft.com/office/officeart/2008/layout/LinedList"/>
    <dgm:cxn modelId="{F643103B-E719-AF4C-8DA8-FAC248BE20DC}" type="presParOf" srcId="{C872BCA6-4C03-1A4C-B32D-BA26F81066A5}" destId="{EDCFBF32-4698-C340-BA61-DD2B60C8CAFD}" srcOrd="1" destOrd="0" presId="urn:microsoft.com/office/officeart/2008/layout/LinedList"/>
    <dgm:cxn modelId="{91B7E7A1-36D2-9D4D-8E59-1D2DDCC98FA9}" type="presParOf" srcId="{2451BECD-CA47-384B-BC90-F9EBFEBDA863}" destId="{64ADDDF5-C6A2-484E-A0EB-6CB98EA8FF3E}" srcOrd="4" destOrd="0" presId="urn:microsoft.com/office/officeart/2008/layout/LinedList"/>
    <dgm:cxn modelId="{5A9248CB-C065-8C41-BF48-7FAA6B1EB24C}" type="presParOf" srcId="{2451BECD-CA47-384B-BC90-F9EBFEBDA863}" destId="{4D6B5727-C6A1-E541-BBDF-16DE276CCB2E}" srcOrd="5" destOrd="0" presId="urn:microsoft.com/office/officeart/2008/layout/LinedList"/>
    <dgm:cxn modelId="{35076E9B-02CB-B345-85BB-F57986C4C977}" type="presParOf" srcId="{4D6B5727-C6A1-E541-BBDF-16DE276CCB2E}" destId="{AF825E87-4201-774B-8AB1-57051E44E3B3}" srcOrd="0" destOrd="0" presId="urn:microsoft.com/office/officeart/2008/layout/LinedList"/>
    <dgm:cxn modelId="{3A3D258B-DE19-CC48-B3E9-08C24B299C87}" type="presParOf" srcId="{4D6B5727-C6A1-E541-BBDF-16DE276CCB2E}" destId="{71542881-C9AD-C44F-98A0-55E2881E5FFE}" srcOrd="1" destOrd="0" presId="urn:microsoft.com/office/officeart/2008/layout/LinedList"/>
    <dgm:cxn modelId="{C752FABF-09B9-224B-8AF8-ADE991B1399E}" type="presParOf" srcId="{2451BECD-CA47-384B-BC90-F9EBFEBDA863}" destId="{C97D1485-088A-DF41-9BF4-92A59D7D6D54}" srcOrd="6" destOrd="0" presId="urn:microsoft.com/office/officeart/2008/layout/LinedList"/>
    <dgm:cxn modelId="{99CF2804-1CF7-1C47-812F-4C1BC5C3E991}" type="presParOf" srcId="{2451BECD-CA47-384B-BC90-F9EBFEBDA863}" destId="{FE9CC31C-609E-7348-8DEA-FB556A3A7226}" srcOrd="7" destOrd="0" presId="urn:microsoft.com/office/officeart/2008/layout/LinedList"/>
    <dgm:cxn modelId="{A686268F-CA33-EF40-BA8D-162409F1503B}" type="presParOf" srcId="{FE9CC31C-609E-7348-8DEA-FB556A3A7226}" destId="{7D3C894B-397D-F34C-AEB9-F7F6FBCF46F1}" srcOrd="0" destOrd="0" presId="urn:microsoft.com/office/officeart/2008/layout/LinedList"/>
    <dgm:cxn modelId="{B0166BE6-1120-F94F-9FB6-403D62262225}" type="presParOf" srcId="{FE9CC31C-609E-7348-8DEA-FB556A3A7226}" destId="{81734C71-8315-3549-B420-DF4277C925D5}" srcOrd="1" destOrd="0" presId="urn:microsoft.com/office/officeart/2008/layout/LinedList"/>
    <dgm:cxn modelId="{9B604C11-9E07-D84B-B341-9DD8654CD329}" type="presParOf" srcId="{2451BECD-CA47-384B-BC90-F9EBFEBDA863}" destId="{5F0A69C3-AE80-1344-8DFF-D22B3795D135}" srcOrd="8" destOrd="0" presId="urn:microsoft.com/office/officeart/2008/layout/LinedList"/>
    <dgm:cxn modelId="{9ADBFBDC-80E2-B840-8150-60F731EE6846}" type="presParOf" srcId="{2451BECD-CA47-384B-BC90-F9EBFEBDA863}" destId="{CAF04794-AC36-BE46-BB3F-D4F1A908F7FA}" srcOrd="9" destOrd="0" presId="urn:microsoft.com/office/officeart/2008/layout/LinedList"/>
    <dgm:cxn modelId="{3C96B81D-E7A0-D94C-8431-CABD25A4564D}" type="presParOf" srcId="{CAF04794-AC36-BE46-BB3F-D4F1A908F7FA}" destId="{516C0976-07EB-554A-B1B6-DB5BE6E06F2E}" srcOrd="0" destOrd="0" presId="urn:microsoft.com/office/officeart/2008/layout/LinedList"/>
    <dgm:cxn modelId="{854BADAA-9E40-6649-80EA-C03E580990BE}" type="presParOf" srcId="{CAF04794-AC36-BE46-BB3F-D4F1A908F7FA}" destId="{53B5009A-CF09-D54C-B700-1CF7FB89E5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1B3016-D536-4C9B-AA97-BFF257C674B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45FF67-B805-402F-A4E8-40F1D01804CE}">
      <dgm:prSet/>
      <dgm:spPr/>
      <dgm:t>
        <a:bodyPr/>
        <a:lstStyle/>
        <a:p>
          <a:r>
            <a:rPr lang="ru-RU"/>
            <a:t>Принцип пятнадцатый: различение материальных и функциональных определений объекта и модели</a:t>
          </a:r>
          <a:endParaRPr lang="en-US"/>
        </a:p>
      </dgm:t>
    </dgm:pt>
    <dgm:pt modelId="{3D0E944C-D5EB-405B-BFB6-9E2A68450017}" type="parTrans" cxnId="{7F3139DA-A54B-4E73-8F26-C304DC8F16B0}">
      <dgm:prSet/>
      <dgm:spPr/>
      <dgm:t>
        <a:bodyPr/>
        <a:lstStyle/>
        <a:p>
          <a:endParaRPr lang="en-US"/>
        </a:p>
      </dgm:t>
    </dgm:pt>
    <dgm:pt modelId="{06529A17-6255-467A-9EDC-2F45BFE4DCB4}" type="sibTrans" cxnId="{7F3139DA-A54B-4E73-8F26-C304DC8F16B0}">
      <dgm:prSet/>
      <dgm:spPr/>
      <dgm:t>
        <a:bodyPr/>
        <a:lstStyle/>
        <a:p>
          <a:endParaRPr lang="en-US"/>
        </a:p>
      </dgm:t>
    </dgm:pt>
    <dgm:pt modelId="{D7D68CF1-9ACB-46C8-963F-E15FD0BBEC03}">
      <dgm:prSet/>
      <dgm:spPr/>
      <dgm:t>
        <a:bodyPr/>
        <a:lstStyle/>
        <a:p>
          <a:r>
            <a:rPr lang="ru-RU"/>
            <a:t>Принцип шестнадцатый: анализ предметов и объектов как естественных, искусственных и кентавр-систем</a:t>
          </a:r>
          <a:endParaRPr lang="en-US"/>
        </a:p>
      </dgm:t>
    </dgm:pt>
    <dgm:pt modelId="{8BCF90B5-8A78-4214-ADB7-A6231005FF0C}" type="parTrans" cxnId="{F84E0F28-60FC-46CA-BF05-2C0DB8C155F6}">
      <dgm:prSet/>
      <dgm:spPr/>
      <dgm:t>
        <a:bodyPr/>
        <a:lstStyle/>
        <a:p>
          <a:endParaRPr lang="en-US"/>
        </a:p>
      </dgm:t>
    </dgm:pt>
    <dgm:pt modelId="{F2B4CC2C-0EC8-43D0-9D3E-5D1CA720E956}" type="sibTrans" cxnId="{F84E0F28-60FC-46CA-BF05-2C0DB8C155F6}">
      <dgm:prSet/>
      <dgm:spPr/>
      <dgm:t>
        <a:bodyPr/>
        <a:lstStyle/>
        <a:p>
          <a:endParaRPr lang="en-US"/>
        </a:p>
      </dgm:t>
    </dgm:pt>
    <dgm:pt modelId="{CDC9FA8F-75D0-4387-BADD-AFA3B7CFC44B}">
      <dgm:prSet/>
      <dgm:spPr/>
      <dgm:t>
        <a:bodyPr/>
        <a:lstStyle/>
        <a:p>
          <a:r>
            <a:rPr lang="ru-RU"/>
            <a:t>Подпринцип шестнадцатый: модель как кентавр-объект</a:t>
          </a:r>
          <a:endParaRPr lang="en-US"/>
        </a:p>
      </dgm:t>
    </dgm:pt>
    <dgm:pt modelId="{A7A32BE3-EF62-44D4-87F6-AC787D3966C6}" type="parTrans" cxnId="{25B2BB4E-D8F0-4227-AC65-6487E357224F}">
      <dgm:prSet/>
      <dgm:spPr/>
      <dgm:t>
        <a:bodyPr/>
        <a:lstStyle/>
        <a:p>
          <a:endParaRPr lang="en-US"/>
        </a:p>
      </dgm:t>
    </dgm:pt>
    <dgm:pt modelId="{C92708B1-DC55-434E-8006-0F2E731F8EB6}" type="sibTrans" cxnId="{25B2BB4E-D8F0-4227-AC65-6487E357224F}">
      <dgm:prSet/>
      <dgm:spPr/>
      <dgm:t>
        <a:bodyPr/>
        <a:lstStyle/>
        <a:p>
          <a:endParaRPr lang="en-US"/>
        </a:p>
      </dgm:t>
    </dgm:pt>
    <dgm:pt modelId="{30553A70-A387-C941-8206-B3BC8F5CF40D}" type="pres">
      <dgm:prSet presAssocID="{291B3016-D536-4C9B-AA97-BFF257C674BC}" presName="vert0" presStyleCnt="0">
        <dgm:presLayoutVars>
          <dgm:dir/>
          <dgm:animOne val="branch"/>
          <dgm:animLvl val="lvl"/>
        </dgm:presLayoutVars>
      </dgm:prSet>
      <dgm:spPr/>
    </dgm:pt>
    <dgm:pt modelId="{B5BCACE7-3D8C-9B43-8946-D1E2D4F8DE47}" type="pres">
      <dgm:prSet presAssocID="{D845FF67-B805-402F-A4E8-40F1D01804CE}" presName="thickLine" presStyleLbl="alignNode1" presStyleIdx="0" presStyleCnt="3"/>
      <dgm:spPr/>
    </dgm:pt>
    <dgm:pt modelId="{47FB548E-7680-E14B-BFD0-EE81ECAFCDA6}" type="pres">
      <dgm:prSet presAssocID="{D845FF67-B805-402F-A4E8-40F1D01804CE}" presName="horz1" presStyleCnt="0"/>
      <dgm:spPr/>
    </dgm:pt>
    <dgm:pt modelId="{79739EF4-D318-9247-998F-E7CDE9D70CAC}" type="pres">
      <dgm:prSet presAssocID="{D845FF67-B805-402F-A4E8-40F1D01804CE}" presName="tx1" presStyleLbl="revTx" presStyleIdx="0" presStyleCnt="3"/>
      <dgm:spPr/>
    </dgm:pt>
    <dgm:pt modelId="{C07AD234-8E09-9145-9494-4DC4F4E6357B}" type="pres">
      <dgm:prSet presAssocID="{D845FF67-B805-402F-A4E8-40F1D01804CE}" presName="vert1" presStyleCnt="0"/>
      <dgm:spPr/>
    </dgm:pt>
    <dgm:pt modelId="{B34D1FEA-54F6-954B-9260-E259D36582EC}" type="pres">
      <dgm:prSet presAssocID="{D7D68CF1-9ACB-46C8-963F-E15FD0BBEC03}" presName="thickLine" presStyleLbl="alignNode1" presStyleIdx="1" presStyleCnt="3"/>
      <dgm:spPr/>
    </dgm:pt>
    <dgm:pt modelId="{A7BAEF6F-253A-084E-BC20-7906019BC186}" type="pres">
      <dgm:prSet presAssocID="{D7D68CF1-9ACB-46C8-963F-E15FD0BBEC03}" presName="horz1" presStyleCnt="0"/>
      <dgm:spPr/>
    </dgm:pt>
    <dgm:pt modelId="{1D06FB7B-C2F1-FB48-9F51-47EECD79CD6A}" type="pres">
      <dgm:prSet presAssocID="{D7D68CF1-9ACB-46C8-963F-E15FD0BBEC03}" presName="tx1" presStyleLbl="revTx" presStyleIdx="1" presStyleCnt="3"/>
      <dgm:spPr/>
    </dgm:pt>
    <dgm:pt modelId="{44FD776D-BB98-B948-9CCD-4411BD16DBCE}" type="pres">
      <dgm:prSet presAssocID="{D7D68CF1-9ACB-46C8-963F-E15FD0BBEC03}" presName="vert1" presStyleCnt="0"/>
      <dgm:spPr/>
    </dgm:pt>
    <dgm:pt modelId="{9B2F46A6-7A7E-184B-8179-B04637DEC980}" type="pres">
      <dgm:prSet presAssocID="{CDC9FA8F-75D0-4387-BADD-AFA3B7CFC44B}" presName="thickLine" presStyleLbl="alignNode1" presStyleIdx="2" presStyleCnt="3"/>
      <dgm:spPr/>
    </dgm:pt>
    <dgm:pt modelId="{E94CC380-A937-DE45-BB1D-156D70C40587}" type="pres">
      <dgm:prSet presAssocID="{CDC9FA8F-75D0-4387-BADD-AFA3B7CFC44B}" presName="horz1" presStyleCnt="0"/>
      <dgm:spPr/>
    </dgm:pt>
    <dgm:pt modelId="{97D0B3B9-03FE-474F-9BDA-7D56044D7782}" type="pres">
      <dgm:prSet presAssocID="{CDC9FA8F-75D0-4387-BADD-AFA3B7CFC44B}" presName="tx1" presStyleLbl="revTx" presStyleIdx="2" presStyleCnt="3"/>
      <dgm:spPr/>
    </dgm:pt>
    <dgm:pt modelId="{D69454C5-AF16-9443-B5EE-6E1002912AAB}" type="pres">
      <dgm:prSet presAssocID="{CDC9FA8F-75D0-4387-BADD-AFA3B7CFC44B}" presName="vert1" presStyleCnt="0"/>
      <dgm:spPr/>
    </dgm:pt>
  </dgm:ptLst>
  <dgm:cxnLst>
    <dgm:cxn modelId="{C47D0509-7318-2F4B-86EF-8739D3198A6E}" type="presOf" srcId="{CDC9FA8F-75D0-4387-BADD-AFA3B7CFC44B}" destId="{97D0B3B9-03FE-474F-9BDA-7D56044D7782}" srcOrd="0" destOrd="0" presId="urn:microsoft.com/office/officeart/2008/layout/LinedList"/>
    <dgm:cxn modelId="{F84E0F28-60FC-46CA-BF05-2C0DB8C155F6}" srcId="{291B3016-D536-4C9B-AA97-BFF257C674BC}" destId="{D7D68CF1-9ACB-46C8-963F-E15FD0BBEC03}" srcOrd="1" destOrd="0" parTransId="{8BCF90B5-8A78-4214-ADB7-A6231005FF0C}" sibTransId="{F2B4CC2C-0EC8-43D0-9D3E-5D1CA720E956}"/>
    <dgm:cxn modelId="{59124B41-4FA4-7E41-8118-E10388CD6BC4}" type="presOf" srcId="{D845FF67-B805-402F-A4E8-40F1D01804CE}" destId="{79739EF4-D318-9247-998F-E7CDE9D70CAC}" srcOrd="0" destOrd="0" presId="urn:microsoft.com/office/officeart/2008/layout/LinedList"/>
    <dgm:cxn modelId="{25B2BB4E-D8F0-4227-AC65-6487E357224F}" srcId="{291B3016-D536-4C9B-AA97-BFF257C674BC}" destId="{CDC9FA8F-75D0-4387-BADD-AFA3B7CFC44B}" srcOrd="2" destOrd="0" parTransId="{A7A32BE3-EF62-44D4-87F6-AC787D3966C6}" sibTransId="{C92708B1-DC55-434E-8006-0F2E731F8EB6}"/>
    <dgm:cxn modelId="{5B0A52A6-C9F1-974E-B5BA-827E0574A73B}" type="presOf" srcId="{D7D68CF1-9ACB-46C8-963F-E15FD0BBEC03}" destId="{1D06FB7B-C2F1-FB48-9F51-47EECD79CD6A}" srcOrd="0" destOrd="0" presId="urn:microsoft.com/office/officeart/2008/layout/LinedList"/>
    <dgm:cxn modelId="{B37238B1-25CC-FB44-8C98-2BE339F7F8E8}" type="presOf" srcId="{291B3016-D536-4C9B-AA97-BFF257C674BC}" destId="{30553A70-A387-C941-8206-B3BC8F5CF40D}" srcOrd="0" destOrd="0" presId="urn:microsoft.com/office/officeart/2008/layout/LinedList"/>
    <dgm:cxn modelId="{7F3139DA-A54B-4E73-8F26-C304DC8F16B0}" srcId="{291B3016-D536-4C9B-AA97-BFF257C674BC}" destId="{D845FF67-B805-402F-A4E8-40F1D01804CE}" srcOrd="0" destOrd="0" parTransId="{3D0E944C-D5EB-405B-BFB6-9E2A68450017}" sibTransId="{06529A17-6255-467A-9EDC-2F45BFE4DCB4}"/>
    <dgm:cxn modelId="{AD21B4C7-3870-9249-91D9-41510227D060}" type="presParOf" srcId="{30553A70-A387-C941-8206-B3BC8F5CF40D}" destId="{B5BCACE7-3D8C-9B43-8946-D1E2D4F8DE47}" srcOrd="0" destOrd="0" presId="urn:microsoft.com/office/officeart/2008/layout/LinedList"/>
    <dgm:cxn modelId="{FD59C1E3-99BE-7A4C-AD0F-FD85640CA927}" type="presParOf" srcId="{30553A70-A387-C941-8206-B3BC8F5CF40D}" destId="{47FB548E-7680-E14B-BFD0-EE81ECAFCDA6}" srcOrd="1" destOrd="0" presId="urn:microsoft.com/office/officeart/2008/layout/LinedList"/>
    <dgm:cxn modelId="{FC1B37EC-ED95-F04B-B252-07FDE8B67C4D}" type="presParOf" srcId="{47FB548E-7680-E14B-BFD0-EE81ECAFCDA6}" destId="{79739EF4-D318-9247-998F-E7CDE9D70CAC}" srcOrd="0" destOrd="0" presId="urn:microsoft.com/office/officeart/2008/layout/LinedList"/>
    <dgm:cxn modelId="{CD4C4E2A-6D25-3041-B003-2D4FACA172B2}" type="presParOf" srcId="{47FB548E-7680-E14B-BFD0-EE81ECAFCDA6}" destId="{C07AD234-8E09-9145-9494-4DC4F4E6357B}" srcOrd="1" destOrd="0" presId="urn:microsoft.com/office/officeart/2008/layout/LinedList"/>
    <dgm:cxn modelId="{6B6F208A-27E0-5549-8CD7-BAFBDDCC082C}" type="presParOf" srcId="{30553A70-A387-C941-8206-B3BC8F5CF40D}" destId="{B34D1FEA-54F6-954B-9260-E259D36582EC}" srcOrd="2" destOrd="0" presId="urn:microsoft.com/office/officeart/2008/layout/LinedList"/>
    <dgm:cxn modelId="{4C740B97-2157-CE48-B98D-E9FF82F24220}" type="presParOf" srcId="{30553A70-A387-C941-8206-B3BC8F5CF40D}" destId="{A7BAEF6F-253A-084E-BC20-7906019BC186}" srcOrd="3" destOrd="0" presId="urn:microsoft.com/office/officeart/2008/layout/LinedList"/>
    <dgm:cxn modelId="{F7123F8D-EDD0-8143-B732-1FAF3A86A331}" type="presParOf" srcId="{A7BAEF6F-253A-084E-BC20-7906019BC186}" destId="{1D06FB7B-C2F1-FB48-9F51-47EECD79CD6A}" srcOrd="0" destOrd="0" presId="urn:microsoft.com/office/officeart/2008/layout/LinedList"/>
    <dgm:cxn modelId="{78EAD870-9588-204E-9C3E-FEBA0B6F7864}" type="presParOf" srcId="{A7BAEF6F-253A-084E-BC20-7906019BC186}" destId="{44FD776D-BB98-B948-9CCD-4411BD16DBCE}" srcOrd="1" destOrd="0" presId="urn:microsoft.com/office/officeart/2008/layout/LinedList"/>
    <dgm:cxn modelId="{1E89374C-06B5-2F46-B42E-DC4B6F835E3C}" type="presParOf" srcId="{30553A70-A387-C941-8206-B3BC8F5CF40D}" destId="{9B2F46A6-7A7E-184B-8179-B04637DEC980}" srcOrd="4" destOrd="0" presId="urn:microsoft.com/office/officeart/2008/layout/LinedList"/>
    <dgm:cxn modelId="{76081C67-8282-8046-A5AF-DBA49E4AC3E0}" type="presParOf" srcId="{30553A70-A387-C941-8206-B3BC8F5CF40D}" destId="{E94CC380-A937-DE45-BB1D-156D70C40587}" srcOrd="5" destOrd="0" presId="urn:microsoft.com/office/officeart/2008/layout/LinedList"/>
    <dgm:cxn modelId="{D8235903-3A49-9B40-BB18-59F3567108EC}" type="presParOf" srcId="{E94CC380-A937-DE45-BB1D-156D70C40587}" destId="{97D0B3B9-03FE-474F-9BDA-7D56044D7782}" srcOrd="0" destOrd="0" presId="urn:microsoft.com/office/officeart/2008/layout/LinedList"/>
    <dgm:cxn modelId="{8DA1758C-D4F8-1D42-8A2B-13A45D119EE4}" type="presParOf" srcId="{E94CC380-A937-DE45-BB1D-156D70C40587}" destId="{D69454C5-AF16-9443-B5EE-6E1002912A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1EB6AF-46F7-4E31-8858-164D1BD8AA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3A1350A-0AA2-4ED5-A3BA-7006AE03DB60}">
      <dgm:prSet/>
      <dgm:spPr/>
      <dgm:t>
        <a:bodyPr/>
        <a:lstStyle/>
        <a:p>
          <a:r>
            <a:rPr lang="ru-RU"/>
            <a:t>Социология права, например, Казимирчук В.П. Право и методы его изучения. М.. 1965.</a:t>
          </a:r>
          <a:endParaRPr lang="en-US"/>
        </a:p>
      </dgm:t>
    </dgm:pt>
    <dgm:pt modelId="{C1A951B6-E82B-40AE-BD92-26E92F53EACA}" type="parTrans" cxnId="{C422065F-A951-4F9B-8FC1-21C6A0DB7D08}">
      <dgm:prSet/>
      <dgm:spPr/>
      <dgm:t>
        <a:bodyPr/>
        <a:lstStyle/>
        <a:p>
          <a:endParaRPr lang="en-US"/>
        </a:p>
      </dgm:t>
    </dgm:pt>
    <dgm:pt modelId="{59A2F095-CB93-4A04-BA4D-6BAE4D354A09}" type="sibTrans" cxnId="{C422065F-A951-4F9B-8FC1-21C6A0DB7D08}">
      <dgm:prSet/>
      <dgm:spPr/>
      <dgm:t>
        <a:bodyPr/>
        <a:lstStyle/>
        <a:p>
          <a:endParaRPr lang="en-US"/>
        </a:p>
      </dgm:t>
    </dgm:pt>
    <dgm:pt modelId="{22BBBAC2-8B7F-48E1-8B8E-79032D023770}">
      <dgm:prSet/>
      <dgm:spPr/>
      <dgm:t>
        <a:bodyPr/>
        <a:lstStyle/>
        <a:p>
          <a:r>
            <a:rPr lang="ru-RU"/>
            <a:t>Сравнительное правоведение, например, Марченко М.Н. Сравнительное правоведение. М., 2013.</a:t>
          </a:r>
          <a:endParaRPr lang="en-US"/>
        </a:p>
      </dgm:t>
    </dgm:pt>
    <dgm:pt modelId="{9054AD98-8F3F-4ED9-A0EF-F116559F4F1B}" type="parTrans" cxnId="{2A04E460-385C-4DFD-A491-B636035EC5E7}">
      <dgm:prSet/>
      <dgm:spPr/>
      <dgm:t>
        <a:bodyPr/>
        <a:lstStyle/>
        <a:p>
          <a:endParaRPr lang="en-US"/>
        </a:p>
      </dgm:t>
    </dgm:pt>
    <dgm:pt modelId="{094F22FE-1E77-4892-A00F-0BC6184C4A3A}" type="sibTrans" cxnId="{2A04E460-385C-4DFD-A491-B636035EC5E7}">
      <dgm:prSet/>
      <dgm:spPr/>
      <dgm:t>
        <a:bodyPr/>
        <a:lstStyle/>
        <a:p>
          <a:endParaRPr lang="en-US"/>
        </a:p>
      </dgm:t>
    </dgm:pt>
    <dgm:pt modelId="{5AAB92FF-44C3-4CD2-B6D9-E97F37AB7331}">
      <dgm:prSet/>
      <dgm:spPr/>
      <dgm:t>
        <a:bodyPr/>
        <a:lstStyle/>
        <a:p>
          <a:r>
            <a:rPr lang="ru-RU"/>
            <a:t>Мизулина Е.Б. Уголовный процесс: Концепция самоограничения государства. дисс. на соиск. ученой степени д-ра юрид. наук. М., 1993. </a:t>
          </a:r>
          <a:endParaRPr lang="en-US"/>
        </a:p>
      </dgm:t>
    </dgm:pt>
    <dgm:pt modelId="{3778B05E-3818-410B-9568-5C1B10F091DA}" type="parTrans" cxnId="{DEC762E1-0DDC-4AF2-997D-E396184DBB02}">
      <dgm:prSet/>
      <dgm:spPr/>
      <dgm:t>
        <a:bodyPr/>
        <a:lstStyle/>
        <a:p>
          <a:endParaRPr lang="en-US"/>
        </a:p>
      </dgm:t>
    </dgm:pt>
    <dgm:pt modelId="{21021037-0F47-4861-89EB-9A0D0DED1FFF}" type="sibTrans" cxnId="{DEC762E1-0DDC-4AF2-997D-E396184DBB02}">
      <dgm:prSet/>
      <dgm:spPr/>
      <dgm:t>
        <a:bodyPr/>
        <a:lstStyle/>
        <a:p>
          <a:endParaRPr lang="en-US"/>
        </a:p>
      </dgm:t>
    </dgm:pt>
    <dgm:pt modelId="{F8330727-B61D-DD41-99F6-946EBB960F0F}" type="pres">
      <dgm:prSet presAssocID="{D11EB6AF-46F7-4E31-8858-164D1BD8AAE3}" presName="linear" presStyleCnt="0">
        <dgm:presLayoutVars>
          <dgm:animLvl val="lvl"/>
          <dgm:resizeHandles val="exact"/>
        </dgm:presLayoutVars>
      </dgm:prSet>
      <dgm:spPr/>
    </dgm:pt>
    <dgm:pt modelId="{57909C9F-C891-224B-8F24-5C00D6D8A50A}" type="pres">
      <dgm:prSet presAssocID="{F3A1350A-0AA2-4ED5-A3BA-7006AE03DB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1455552-EA5A-2143-9914-8DB318D3C32D}" type="pres">
      <dgm:prSet presAssocID="{59A2F095-CB93-4A04-BA4D-6BAE4D354A09}" presName="spacer" presStyleCnt="0"/>
      <dgm:spPr/>
    </dgm:pt>
    <dgm:pt modelId="{4B483829-6C25-5C41-A195-E30AE76E6E76}" type="pres">
      <dgm:prSet presAssocID="{22BBBAC2-8B7F-48E1-8B8E-79032D0237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AEC49A-6DF3-E940-8322-70E34B280442}" type="pres">
      <dgm:prSet presAssocID="{094F22FE-1E77-4892-A00F-0BC6184C4A3A}" presName="spacer" presStyleCnt="0"/>
      <dgm:spPr/>
    </dgm:pt>
    <dgm:pt modelId="{A0167C44-9443-3F45-AFE6-3A96EE8B42F5}" type="pres">
      <dgm:prSet presAssocID="{5AAB92FF-44C3-4CD2-B6D9-E97F37AB733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524BF13-4A05-6B40-B870-CAA6A725589D}" type="presOf" srcId="{D11EB6AF-46F7-4E31-8858-164D1BD8AAE3}" destId="{F8330727-B61D-DD41-99F6-946EBB960F0F}" srcOrd="0" destOrd="0" presId="urn:microsoft.com/office/officeart/2005/8/layout/vList2"/>
    <dgm:cxn modelId="{D677813D-5E12-9A40-A9FD-5CE35555E32F}" type="presOf" srcId="{22BBBAC2-8B7F-48E1-8B8E-79032D023770}" destId="{4B483829-6C25-5C41-A195-E30AE76E6E76}" srcOrd="0" destOrd="0" presId="urn:microsoft.com/office/officeart/2005/8/layout/vList2"/>
    <dgm:cxn modelId="{C422065F-A951-4F9B-8FC1-21C6A0DB7D08}" srcId="{D11EB6AF-46F7-4E31-8858-164D1BD8AAE3}" destId="{F3A1350A-0AA2-4ED5-A3BA-7006AE03DB60}" srcOrd="0" destOrd="0" parTransId="{C1A951B6-E82B-40AE-BD92-26E92F53EACA}" sibTransId="{59A2F095-CB93-4A04-BA4D-6BAE4D354A09}"/>
    <dgm:cxn modelId="{2A04E460-385C-4DFD-A491-B636035EC5E7}" srcId="{D11EB6AF-46F7-4E31-8858-164D1BD8AAE3}" destId="{22BBBAC2-8B7F-48E1-8B8E-79032D023770}" srcOrd="1" destOrd="0" parTransId="{9054AD98-8F3F-4ED9-A0EF-F116559F4F1B}" sibTransId="{094F22FE-1E77-4892-A00F-0BC6184C4A3A}"/>
    <dgm:cxn modelId="{EA0F14BD-4816-F74F-BFEB-AFE511FC2547}" type="presOf" srcId="{F3A1350A-0AA2-4ED5-A3BA-7006AE03DB60}" destId="{57909C9F-C891-224B-8F24-5C00D6D8A50A}" srcOrd="0" destOrd="0" presId="urn:microsoft.com/office/officeart/2005/8/layout/vList2"/>
    <dgm:cxn modelId="{DEC762E1-0DDC-4AF2-997D-E396184DBB02}" srcId="{D11EB6AF-46F7-4E31-8858-164D1BD8AAE3}" destId="{5AAB92FF-44C3-4CD2-B6D9-E97F37AB7331}" srcOrd="2" destOrd="0" parTransId="{3778B05E-3818-410B-9568-5C1B10F091DA}" sibTransId="{21021037-0F47-4861-89EB-9A0D0DED1FFF}"/>
    <dgm:cxn modelId="{3363C4FE-4247-264F-B0B0-12EF28321210}" type="presOf" srcId="{5AAB92FF-44C3-4CD2-B6D9-E97F37AB7331}" destId="{A0167C44-9443-3F45-AFE6-3A96EE8B42F5}" srcOrd="0" destOrd="0" presId="urn:microsoft.com/office/officeart/2005/8/layout/vList2"/>
    <dgm:cxn modelId="{556AE2E5-2A13-E148-B3EC-F14BC33FAC52}" type="presParOf" srcId="{F8330727-B61D-DD41-99F6-946EBB960F0F}" destId="{57909C9F-C891-224B-8F24-5C00D6D8A50A}" srcOrd="0" destOrd="0" presId="urn:microsoft.com/office/officeart/2005/8/layout/vList2"/>
    <dgm:cxn modelId="{69078C45-AD6A-8146-BCF9-A645C0BA2594}" type="presParOf" srcId="{F8330727-B61D-DD41-99F6-946EBB960F0F}" destId="{31455552-EA5A-2143-9914-8DB318D3C32D}" srcOrd="1" destOrd="0" presId="urn:microsoft.com/office/officeart/2005/8/layout/vList2"/>
    <dgm:cxn modelId="{14EC9809-F858-A34A-A0EA-7CD42C272564}" type="presParOf" srcId="{F8330727-B61D-DD41-99F6-946EBB960F0F}" destId="{4B483829-6C25-5C41-A195-E30AE76E6E76}" srcOrd="2" destOrd="0" presId="urn:microsoft.com/office/officeart/2005/8/layout/vList2"/>
    <dgm:cxn modelId="{7F744EE7-55BC-F540-B39E-9A5F5DCBC75E}" type="presParOf" srcId="{F8330727-B61D-DD41-99F6-946EBB960F0F}" destId="{C3AEC49A-6DF3-E940-8322-70E34B280442}" srcOrd="3" destOrd="0" presId="urn:microsoft.com/office/officeart/2005/8/layout/vList2"/>
    <dgm:cxn modelId="{712A92BB-BF03-1943-85AF-8C8E396B9899}" type="presParOf" srcId="{F8330727-B61D-DD41-99F6-946EBB960F0F}" destId="{A0167C44-9443-3F45-AFE6-3A96EE8B42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6036B-DEF7-F242-9C28-928FECDF1113}">
      <dsp:nvSpPr>
        <dsp:cNvPr id="0" name=""/>
        <dsp:cNvSpPr/>
      </dsp:nvSpPr>
      <dsp:spPr>
        <a:xfrm>
          <a:off x="0" y="0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DEA37-3AA4-244A-A28E-7BFE9188EB38}">
      <dsp:nvSpPr>
        <dsp:cNvPr id="0" name=""/>
        <dsp:cNvSpPr/>
      </dsp:nvSpPr>
      <dsp:spPr>
        <a:xfrm>
          <a:off x="0" y="0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Принцип первый: идея деятельности</a:t>
          </a:r>
          <a:endParaRPr lang="en-US" sz="3200" kern="1200"/>
        </a:p>
      </dsp:txBody>
      <dsp:txXfrm>
        <a:off x="0" y="0"/>
        <a:ext cx="6263640" cy="1376171"/>
      </dsp:txXfrm>
    </dsp:sp>
    <dsp:sp modelId="{6097F89F-D495-4F43-B87D-46627F7728E9}">
      <dsp:nvSpPr>
        <dsp:cNvPr id="0" name=""/>
        <dsp:cNvSpPr/>
      </dsp:nvSpPr>
      <dsp:spPr>
        <a:xfrm>
          <a:off x="0" y="1376171"/>
          <a:ext cx="6263640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E2140-C015-FB45-98FB-00FE59203CC4}">
      <dsp:nvSpPr>
        <dsp:cNvPr id="0" name=""/>
        <dsp:cNvSpPr/>
      </dsp:nvSpPr>
      <dsp:spPr>
        <a:xfrm>
          <a:off x="0" y="1376171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Принцип второй: примат деятельности над знаниями</a:t>
          </a:r>
          <a:endParaRPr lang="en-US" sz="3200" kern="1200"/>
        </a:p>
      </dsp:txBody>
      <dsp:txXfrm>
        <a:off x="0" y="1376171"/>
        <a:ext cx="6263640" cy="1376171"/>
      </dsp:txXfrm>
    </dsp:sp>
    <dsp:sp modelId="{14148591-7C98-7645-A889-7FC6EB28238E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B88BC-A21E-B34B-A98B-92121D8131CB}">
      <dsp:nvSpPr>
        <dsp:cNvPr id="0" name=""/>
        <dsp:cNvSpPr/>
      </dsp:nvSpPr>
      <dsp:spPr>
        <a:xfrm>
          <a:off x="0" y="2752343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Принцип третий: системный подход</a:t>
          </a:r>
          <a:endParaRPr lang="en-US" sz="3200" kern="1200"/>
        </a:p>
      </dsp:txBody>
      <dsp:txXfrm>
        <a:off x="0" y="2752343"/>
        <a:ext cx="6263640" cy="1376171"/>
      </dsp:txXfrm>
    </dsp:sp>
    <dsp:sp modelId="{98026360-D683-4B41-8314-5E908ACC9EE0}">
      <dsp:nvSpPr>
        <dsp:cNvPr id="0" name=""/>
        <dsp:cNvSpPr/>
      </dsp:nvSpPr>
      <dsp:spPr>
        <a:xfrm>
          <a:off x="0" y="4128515"/>
          <a:ext cx="626364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BD2B8-3F23-A241-AFF7-AC9C53A11C7F}">
      <dsp:nvSpPr>
        <dsp:cNvPr id="0" name=""/>
        <dsp:cNvSpPr/>
      </dsp:nvSpPr>
      <dsp:spPr>
        <a:xfrm>
          <a:off x="0" y="4128515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Принцип четвёртый: методология как способ действования</a:t>
          </a:r>
          <a:endParaRPr lang="en-US" sz="3200" kern="1200"/>
        </a:p>
      </dsp:txBody>
      <dsp:txXfrm>
        <a:off x="0" y="4128515"/>
        <a:ext cx="6263640" cy="1376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DFB51-2AEB-4D4A-9D8C-96136C6C81DC}">
      <dsp:nvSpPr>
        <dsp:cNvPr id="0" name=""/>
        <dsp:cNvSpPr/>
      </dsp:nvSpPr>
      <dsp:spPr>
        <a:xfrm>
          <a:off x="0" y="95003"/>
          <a:ext cx="6263640" cy="835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Принцип пятый: деятельность бессубъектна и безобъектна</a:t>
          </a:r>
          <a:endParaRPr lang="en-US" sz="2100" kern="1200"/>
        </a:p>
      </dsp:txBody>
      <dsp:txXfrm>
        <a:off x="40780" y="135783"/>
        <a:ext cx="6182080" cy="753819"/>
      </dsp:txXfrm>
    </dsp:sp>
    <dsp:sp modelId="{F33D1EE4-2EF9-AB4D-B2DA-19130624D80A}">
      <dsp:nvSpPr>
        <dsp:cNvPr id="0" name=""/>
        <dsp:cNvSpPr/>
      </dsp:nvSpPr>
      <dsp:spPr>
        <a:xfrm>
          <a:off x="0" y="990863"/>
          <a:ext cx="6263640" cy="835379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Принцип шестой: собственно методологический</a:t>
          </a:r>
          <a:endParaRPr lang="en-US" sz="2100" kern="1200"/>
        </a:p>
      </dsp:txBody>
      <dsp:txXfrm>
        <a:off x="40780" y="1031643"/>
        <a:ext cx="6182080" cy="753819"/>
      </dsp:txXfrm>
    </dsp:sp>
    <dsp:sp modelId="{8BD8C6A3-2C63-2F4F-A121-10AB17850A61}">
      <dsp:nvSpPr>
        <dsp:cNvPr id="0" name=""/>
        <dsp:cNvSpPr/>
      </dsp:nvSpPr>
      <dsp:spPr>
        <a:xfrm>
          <a:off x="0" y="1886723"/>
          <a:ext cx="6263640" cy="835379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Подпринцип шестой: принцип двойного, или множественного, знания</a:t>
          </a:r>
          <a:endParaRPr lang="en-US" sz="2100" kern="1200"/>
        </a:p>
      </dsp:txBody>
      <dsp:txXfrm>
        <a:off x="40780" y="1927503"/>
        <a:ext cx="6182080" cy="753819"/>
      </dsp:txXfrm>
    </dsp:sp>
    <dsp:sp modelId="{2A493C34-1124-ED43-BD0C-69D8D3D2DCB0}">
      <dsp:nvSpPr>
        <dsp:cNvPr id="0" name=""/>
        <dsp:cNvSpPr/>
      </dsp:nvSpPr>
      <dsp:spPr>
        <a:xfrm>
          <a:off x="0" y="2782584"/>
          <a:ext cx="6263640" cy="835379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Подпринцип шестой: принцип «сплавщика»</a:t>
          </a:r>
          <a:endParaRPr lang="en-US" sz="2100" kern="1200"/>
        </a:p>
      </dsp:txBody>
      <dsp:txXfrm>
        <a:off x="40780" y="2823364"/>
        <a:ext cx="6182080" cy="753819"/>
      </dsp:txXfrm>
    </dsp:sp>
    <dsp:sp modelId="{F840CB7A-0652-8741-9B39-39EFFA7C2B6C}">
      <dsp:nvSpPr>
        <dsp:cNvPr id="0" name=""/>
        <dsp:cNvSpPr/>
      </dsp:nvSpPr>
      <dsp:spPr>
        <a:xfrm>
          <a:off x="0" y="3678444"/>
          <a:ext cx="6263640" cy="835379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Подпринцип шестой: принцип конфигурирования</a:t>
          </a:r>
          <a:endParaRPr lang="en-US" sz="2100" kern="1200"/>
        </a:p>
      </dsp:txBody>
      <dsp:txXfrm>
        <a:off x="40780" y="3719224"/>
        <a:ext cx="6182080" cy="753819"/>
      </dsp:txXfrm>
    </dsp:sp>
    <dsp:sp modelId="{A047253B-36C9-C244-81BD-3408798ABDDF}">
      <dsp:nvSpPr>
        <dsp:cNvPr id="0" name=""/>
        <dsp:cNvSpPr/>
      </dsp:nvSpPr>
      <dsp:spPr>
        <a:xfrm>
          <a:off x="0" y="4574304"/>
          <a:ext cx="6263640" cy="83537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Подпринцип шестой: принцип реализуемости</a:t>
          </a:r>
          <a:endParaRPr lang="en-US" sz="2100" kern="1200"/>
        </a:p>
      </dsp:txBody>
      <dsp:txXfrm>
        <a:off x="40780" y="4615084"/>
        <a:ext cx="6182080" cy="753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3A861-F517-8F49-A7C4-CB5AC446465E}">
      <dsp:nvSpPr>
        <dsp:cNvPr id="0" name=""/>
        <dsp:cNvSpPr/>
      </dsp:nvSpPr>
      <dsp:spPr>
        <a:xfrm>
          <a:off x="0" y="2687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17F44-8A77-E441-830F-BDA7D48F1364}">
      <dsp:nvSpPr>
        <dsp:cNvPr id="0" name=""/>
        <dsp:cNvSpPr/>
      </dsp:nvSpPr>
      <dsp:spPr>
        <a:xfrm>
          <a:off x="0" y="2687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Принцип седьмой: неопределенность противопоставления внутреннего и внешнего для деятельности</a:t>
          </a:r>
          <a:endParaRPr lang="en-US" sz="1900" kern="1200"/>
        </a:p>
      </dsp:txBody>
      <dsp:txXfrm>
        <a:off x="0" y="2687"/>
        <a:ext cx="6263640" cy="916552"/>
      </dsp:txXfrm>
    </dsp:sp>
    <dsp:sp modelId="{3BE1F8B3-2665-C84B-ACEA-43BE6BF6C1F1}">
      <dsp:nvSpPr>
        <dsp:cNvPr id="0" name=""/>
        <dsp:cNvSpPr/>
      </dsp:nvSpPr>
      <dsp:spPr>
        <a:xfrm>
          <a:off x="0" y="919239"/>
          <a:ext cx="6263640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E822E-8D3E-954A-A04D-FF33BAAE587F}">
      <dsp:nvSpPr>
        <dsp:cNvPr id="0" name=""/>
        <dsp:cNvSpPr/>
      </dsp:nvSpPr>
      <dsp:spPr>
        <a:xfrm>
          <a:off x="0" y="919239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Подпринцип седьмой: нет границ объекта деятельности</a:t>
          </a:r>
          <a:endParaRPr lang="en-US" sz="1900" kern="1200"/>
        </a:p>
      </dsp:txBody>
      <dsp:txXfrm>
        <a:off x="0" y="919239"/>
        <a:ext cx="6263640" cy="916552"/>
      </dsp:txXfrm>
    </dsp:sp>
    <dsp:sp modelId="{056D714A-A635-9D4E-BB7D-751535D12D16}">
      <dsp:nvSpPr>
        <dsp:cNvPr id="0" name=""/>
        <dsp:cNvSpPr/>
      </dsp:nvSpPr>
      <dsp:spPr>
        <a:xfrm>
          <a:off x="0" y="1835791"/>
          <a:ext cx="6263640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20D2A-B374-1341-A898-8C65CD5FB1CB}">
      <dsp:nvSpPr>
        <dsp:cNvPr id="0" name=""/>
        <dsp:cNvSpPr/>
      </dsp:nvSpPr>
      <dsp:spPr>
        <a:xfrm>
          <a:off x="0" y="1835791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Подпринцип седьмой: в ходе рассуждения понятие не может быть определённым</a:t>
          </a:r>
          <a:endParaRPr lang="en-US" sz="1900" kern="1200"/>
        </a:p>
      </dsp:txBody>
      <dsp:txXfrm>
        <a:off x="0" y="1835791"/>
        <a:ext cx="6263640" cy="916552"/>
      </dsp:txXfrm>
    </dsp:sp>
    <dsp:sp modelId="{4936DF89-9313-2741-83D8-57D4619866AE}">
      <dsp:nvSpPr>
        <dsp:cNvPr id="0" name=""/>
        <dsp:cNvSpPr/>
      </dsp:nvSpPr>
      <dsp:spPr>
        <a:xfrm>
          <a:off x="0" y="2752344"/>
          <a:ext cx="6263640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86F69-CF12-4148-8E43-660F48DF5F05}">
      <dsp:nvSpPr>
        <dsp:cNvPr id="0" name=""/>
        <dsp:cNvSpPr/>
      </dsp:nvSpPr>
      <dsp:spPr>
        <a:xfrm>
          <a:off x="0" y="2752344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Принцип восьмой: принцип множественности позиций</a:t>
          </a:r>
          <a:endParaRPr lang="en-US" sz="1900" kern="1200"/>
        </a:p>
      </dsp:txBody>
      <dsp:txXfrm>
        <a:off x="0" y="2752344"/>
        <a:ext cx="6263640" cy="916552"/>
      </dsp:txXfrm>
    </dsp:sp>
    <dsp:sp modelId="{59CD4C0D-983F-6342-AC54-3FC073907649}">
      <dsp:nvSpPr>
        <dsp:cNvPr id="0" name=""/>
        <dsp:cNvSpPr/>
      </dsp:nvSpPr>
      <dsp:spPr>
        <a:xfrm>
          <a:off x="0" y="3668896"/>
          <a:ext cx="6263640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9B3E3-A1EF-2644-BDA1-655895A8E8A5}">
      <dsp:nvSpPr>
        <dsp:cNvPr id="0" name=""/>
        <dsp:cNvSpPr/>
      </dsp:nvSpPr>
      <dsp:spPr>
        <a:xfrm>
          <a:off x="0" y="3668896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Принцип девятый: предметность, а не объектность мышления</a:t>
          </a:r>
          <a:endParaRPr lang="en-US" sz="1900" kern="1200"/>
        </a:p>
      </dsp:txBody>
      <dsp:txXfrm>
        <a:off x="0" y="3668896"/>
        <a:ext cx="6263640" cy="916552"/>
      </dsp:txXfrm>
    </dsp:sp>
    <dsp:sp modelId="{51728A43-4C23-1A42-863A-C9A9F1BE46B2}">
      <dsp:nvSpPr>
        <dsp:cNvPr id="0" name=""/>
        <dsp:cNvSpPr/>
      </dsp:nvSpPr>
      <dsp:spPr>
        <a:xfrm>
          <a:off x="0" y="4585448"/>
          <a:ext cx="626364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C814E-CB31-184C-96A4-1FF4509DF856}">
      <dsp:nvSpPr>
        <dsp:cNvPr id="0" name=""/>
        <dsp:cNvSpPr/>
      </dsp:nvSpPr>
      <dsp:spPr>
        <a:xfrm>
          <a:off x="0" y="4585448"/>
          <a:ext cx="626364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Принцип десятый: схемы кооперации как основания для синтеза и конфигурирования особого рода</a:t>
          </a:r>
          <a:endParaRPr lang="en-US" sz="1900" kern="1200"/>
        </a:p>
      </dsp:txBody>
      <dsp:txXfrm>
        <a:off x="0" y="4585448"/>
        <a:ext cx="6263640" cy="9165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22BE8-C06F-AD40-A14B-A9B0D439EA8B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652EB-F1DA-C541-AA93-958AED7D7820}">
      <dsp:nvSpPr>
        <dsp:cNvPr id="0" name=""/>
        <dsp:cNvSpPr/>
      </dsp:nvSpPr>
      <dsp:spPr>
        <a:xfrm>
          <a:off x="0" y="671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Принцип одиннадцатый: операционализм</a:t>
          </a:r>
          <a:endParaRPr lang="en-US" sz="2200" kern="1200"/>
        </a:p>
      </dsp:txBody>
      <dsp:txXfrm>
        <a:off x="0" y="671"/>
        <a:ext cx="6263640" cy="1100668"/>
      </dsp:txXfrm>
    </dsp:sp>
    <dsp:sp modelId="{C980BE48-72D6-9645-A98D-F0B200451D81}">
      <dsp:nvSpPr>
        <dsp:cNvPr id="0" name=""/>
        <dsp:cNvSpPr/>
      </dsp:nvSpPr>
      <dsp:spPr>
        <a:xfrm>
          <a:off x="0" y="1101340"/>
          <a:ext cx="6263640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62579-6A61-8D46-8FA9-C20ABC01E2CF}">
      <dsp:nvSpPr>
        <dsp:cNvPr id="0" name=""/>
        <dsp:cNvSpPr/>
      </dsp:nvSpPr>
      <dsp:spPr>
        <a:xfrm>
          <a:off x="0" y="1101340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Принцип двенадцатый: отделение и схематизация смысла</a:t>
          </a:r>
          <a:endParaRPr lang="en-US" sz="2200" kern="1200"/>
        </a:p>
      </dsp:txBody>
      <dsp:txXfrm>
        <a:off x="0" y="1101340"/>
        <a:ext cx="6263640" cy="1100668"/>
      </dsp:txXfrm>
    </dsp:sp>
    <dsp:sp modelId="{64ADDDF5-C6A2-484E-A0EB-6CB98EA8FF3E}">
      <dsp:nvSpPr>
        <dsp:cNvPr id="0" name=""/>
        <dsp:cNvSpPr/>
      </dsp:nvSpPr>
      <dsp:spPr>
        <a:xfrm>
          <a:off x="0" y="2202009"/>
          <a:ext cx="6263640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25E87-4201-774B-8AB1-57051E44E3B3}">
      <dsp:nvSpPr>
        <dsp:cNvPr id="0" name=""/>
        <dsp:cNvSpPr/>
      </dsp:nvSpPr>
      <dsp:spPr>
        <a:xfrm>
          <a:off x="0" y="2202009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Принцип тринадцатый: конструктивное развертывание моделей и задание понятий на модели</a:t>
          </a:r>
          <a:endParaRPr lang="en-US" sz="2200" kern="1200"/>
        </a:p>
      </dsp:txBody>
      <dsp:txXfrm>
        <a:off x="0" y="2202009"/>
        <a:ext cx="6263640" cy="1100668"/>
      </dsp:txXfrm>
    </dsp:sp>
    <dsp:sp modelId="{C97D1485-088A-DF41-9BF4-92A59D7D6D54}">
      <dsp:nvSpPr>
        <dsp:cNvPr id="0" name=""/>
        <dsp:cNvSpPr/>
      </dsp:nvSpPr>
      <dsp:spPr>
        <a:xfrm>
          <a:off x="0" y="3302678"/>
          <a:ext cx="6263640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C894B-397D-F34C-AEB9-F7F6FBCF46F1}">
      <dsp:nvSpPr>
        <dsp:cNvPr id="0" name=""/>
        <dsp:cNvSpPr/>
      </dsp:nvSpPr>
      <dsp:spPr>
        <a:xfrm>
          <a:off x="0" y="3302678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Подпринцип тринадцатый: неприменимость различения индукции и дедукции к мышлению на этом уровне</a:t>
          </a:r>
          <a:endParaRPr lang="en-US" sz="2200" kern="1200"/>
        </a:p>
      </dsp:txBody>
      <dsp:txXfrm>
        <a:off x="0" y="3302678"/>
        <a:ext cx="6263640" cy="1100668"/>
      </dsp:txXfrm>
    </dsp:sp>
    <dsp:sp modelId="{5F0A69C3-AE80-1344-8DFF-D22B3795D135}">
      <dsp:nvSpPr>
        <dsp:cNvPr id="0" name=""/>
        <dsp:cNvSpPr/>
      </dsp:nvSpPr>
      <dsp:spPr>
        <a:xfrm>
          <a:off x="0" y="4403347"/>
          <a:ext cx="626364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C0976-07EB-554A-B1B6-DB5BE6E06F2E}">
      <dsp:nvSpPr>
        <dsp:cNvPr id="0" name=""/>
        <dsp:cNvSpPr/>
      </dsp:nvSpPr>
      <dsp:spPr>
        <a:xfrm>
          <a:off x="0" y="4403347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Принцип четырнадцатый: возможность в понятии учитывать развитие объекта на основе конструктивного развертывания моделей</a:t>
          </a:r>
          <a:endParaRPr lang="en-US" sz="2200" kern="1200"/>
        </a:p>
      </dsp:txBody>
      <dsp:txXfrm>
        <a:off x="0" y="4403347"/>
        <a:ext cx="6263640" cy="11006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CACE7-3D8C-9B43-8946-D1E2D4F8DE47}">
      <dsp:nvSpPr>
        <dsp:cNvPr id="0" name=""/>
        <dsp:cNvSpPr/>
      </dsp:nvSpPr>
      <dsp:spPr>
        <a:xfrm>
          <a:off x="0" y="2687"/>
          <a:ext cx="6263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39EF4-D318-9247-998F-E7CDE9D70CAC}">
      <dsp:nvSpPr>
        <dsp:cNvPr id="0" name=""/>
        <dsp:cNvSpPr/>
      </dsp:nvSpPr>
      <dsp:spPr>
        <a:xfrm>
          <a:off x="0" y="2687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Принцип пятнадцатый: различение материальных и функциональных определений объекта и модели</a:t>
          </a:r>
          <a:endParaRPr lang="en-US" sz="2800" kern="1200"/>
        </a:p>
      </dsp:txBody>
      <dsp:txXfrm>
        <a:off x="0" y="2687"/>
        <a:ext cx="6263640" cy="1833104"/>
      </dsp:txXfrm>
    </dsp:sp>
    <dsp:sp modelId="{B34D1FEA-54F6-954B-9260-E259D36582EC}">
      <dsp:nvSpPr>
        <dsp:cNvPr id="0" name=""/>
        <dsp:cNvSpPr/>
      </dsp:nvSpPr>
      <dsp:spPr>
        <a:xfrm>
          <a:off x="0" y="1835791"/>
          <a:ext cx="6263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6FB7B-C2F1-FB48-9F51-47EECD79CD6A}">
      <dsp:nvSpPr>
        <dsp:cNvPr id="0" name=""/>
        <dsp:cNvSpPr/>
      </dsp:nvSpPr>
      <dsp:spPr>
        <a:xfrm>
          <a:off x="0" y="1835791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Принцип шестнадцатый: анализ предметов и объектов как естественных, искусственных и кентавр-систем</a:t>
          </a:r>
          <a:endParaRPr lang="en-US" sz="2800" kern="1200"/>
        </a:p>
      </dsp:txBody>
      <dsp:txXfrm>
        <a:off x="0" y="1835791"/>
        <a:ext cx="6263640" cy="1833104"/>
      </dsp:txXfrm>
    </dsp:sp>
    <dsp:sp modelId="{9B2F46A6-7A7E-184B-8179-B04637DEC980}">
      <dsp:nvSpPr>
        <dsp:cNvPr id="0" name=""/>
        <dsp:cNvSpPr/>
      </dsp:nvSpPr>
      <dsp:spPr>
        <a:xfrm>
          <a:off x="0" y="3668896"/>
          <a:ext cx="6263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0B3B9-03FE-474F-9BDA-7D56044D7782}">
      <dsp:nvSpPr>
        <dsp:cNvPr id="0" name=""/>
        <dsp:cNvSpPr/>
      </dsp:nvSpPr>
      <dsp:spPr>
        <a:xfrm>
          <a:off x="0" y="3668896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Подпринцип шестнадцатый: модель как кентавр-объект</a:t>
          </a:r>
          <a:endParaRPr lang="en-US" sz="2800" kern="1200"/>
        </a:p>
      </dsp:txBody>
      <dsp:txXfrm>
        <a:off x="0" y="3668896"/>
        <a:ext cx="6263640" cy="18331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09C9F-C891-224B-8F24-5C00D6D8A50A}">
      <dsp:nvSpPr>
        <dsp:cNvPr id="0" name=""/>
        <dsp:cNvSpPr/>
      </dsp:nvSpPr>
      <dsp:spPr>
        <a:xfrm>
          <a:off x="0" y="38246"/>
          <a:ext cx="6263640" cy="17613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Социология права, например, Казимирчук В.П. Право и методы его изучения. М.. 1965.</a:t>
          </a:r>
          <a:endParaRPr lang="en-US" sz="2500" kern="1200"/>
        </a:p>
      </dsp:txBody>
      <dsp:txXfrm>
        <a:off x="85984" y="124230"/>
        <a:ext cx="6091672" cy="1589430"/>
      </dsp:txXfrm>
    </dsp:sp>
    <dsp:sp modelId="{4B483829-6C25-5C41-A195-E30AE76E6E76}">
      <dsp:nvSpPr>
        <dsp:cNvPr id="0" name=""/>
        <dsp:cNvSpPr/>
      </dsp:nvSpPr>
      <dsp:spPr>
        <a:xfrm>
          <a:off x="0" y="1871644"/>
          <a:ext cx="6263640" cy="1761398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Сравнительное правоведение, например, Марченко М.Н. Сравнительное правоведение. М., 2013.</a:t>
          </a:r>
          <a:endParaRPr lang="en-US" sz="2500" kern="1200"/>
        </a:p>
      </dsp:txBody>
      <dsp:txXfrm>
        <a:off x="85984" y="1957628"/>
        <a:ext cx="6091672" cy="1589430"/>
      </dsp:txXfrm>
    </dsp:sp>
    <dsp:sp modelId="{A0167C44-9443-3F45-AFE6-3A96EE8B42F5}">
      <dsp:nvSpPr>
        <dsp:cNvPr id="0" name=""/>
        <dsp:cNvSpPr/>
      </dsp:nvSpPr>
      <dsp:spPr>
        <a:xfrm>
          <a:off x="0" y="3705043"/>
          <a:ext cx="6263640" cy="1761398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Мизулина Е.Б. Уголовный процесс: Концепция самоограничения государства. дисс. на соиск. ученой степени д-ра юрид. наук. М., 1993. </a:t>
          </a:r>
          <a:endParaRPr lang="en-US" sz="2500" kern="1200"/>
        </a:p>
      </dsp:txBody>
      <dsp:txXfrm>
        <a:off x="85984" y="3791027"/>
        <a:ext cx="6091672" cy="1589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21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6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7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8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9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1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7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8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7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55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44A1-7BD4-4D4C-8D26-A931E454BC5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4FBA-25E8-4862-B2FD-E905999A4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8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ndgp.ru/schedrovitsky-gp/bibliograph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3954" y="581891"/>
            <a:ext cx="3771009" cy="3740727"/>
          </a:xfrm>
        </p:spPr>
        <p:txBody>
          <a:bodyPr>
            <a:normAutofit/>
          </a:bodyPr>
          <a:lstStyle/>
          <a:p>
            <a:pPr algn="l"/>
            <a:r>
              <a:rPr lang="ru-RU" sz="3800" b="1" dirty="0">
                <a:solidFill>
                  <a:schemeClr val="bg1"/>
                </a:solidFill>
              </a:rPr>
              <a:t>СМД-методология Щедровицкого и ее влияние на развитие теории права</a:t>
            </a:r>
            <a:br>
              <a:rPr lang="ru-RU" sz="3800" b="1" dirty="0">
                <a:solidFill>
                  <a:schemeClr val="bg1"/>
                </a:solidFill>
              </a:rPr>
            </a:br>
            <a:endParaRPr lang="ru-RU" sz="38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3954" y="4533020"/>
            <a:ext cx="3771009" cy="209638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42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Львов С. В.</a:t>
            </a:r>
          </a:p>
          <a:p>
            <a:pPr algn="l"/>
            <a:r>
              <a:rPr lang="ru-RU" sz="42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Максимова О.Д.</a:t>
            </a:r>
          </a:p>
          <a:p>
            <a:pPr algn="l"/>
            <a:endParaRPr lang="ru-RU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>
              <a:lnSpc>
                <a:spcPct val="134000"/>
              </a:lnSpc>
            </a:pPr>
            <a:r>
              <a:rPr lang="ru-RU" altLang="zh-CN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</a:t>
            </a:r>
            <a:r>
              <a:rPr lang="ru-RU" altLang="zh-CN" sz="2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ри финансовой поддержке </a:t>
            </a:r>
            <a:r>
              <a:rPr lang="ru-RU" altLang="zh-CN" sz="24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РФФИ </a:t>
            </a:r>
            <a:br>
              <a:rPr lang="ru-RU" altLang="zh-CN" sz="24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ru-RU" altLang="zh-CN" sz="24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в </a:t>
            </a:r>
            <a:r>
              <a:rPr lang="ru-RU" altLang="zh-CN" sz="2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рамках научного проекта «Правовая политика Советского государства в сфере развития науки» (исследовательский проект № 21-011-43026)</a:t>
            </a:r>
          </a:p>
          <a:p>
            <a:pPr algn="l"/>
            <a:endParaRPr lang="ru-RU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027" y="1158297"/>
            <a:ext cx="5881662" cy="44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9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Литература</a:t>
            </a:r>
          </a:p>
        </p:txBody>
      </p:sp>
      <p:pic>
        <p:nvPicPr>
          <p:cNvPr id="18" name="Graphic 7" descr="Presentation with Checklist">
            <a:extLst>
              <a:ext uri="{FF2B5EF4-FFF2-40B4-BE49-F238E27FC236}">
                <a16:creationId xmlns:a16="http://schemas.microsoft.com/office/drawing/2014/main" id="{1AE47B59-8149-496A-8B8E-CAA1F5AA8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330719" y="641615"/>
            <a:ext cx="7289799" cy="55334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Библиография работ Г.П. Щедровицкого // 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https://fondgp.ru/schedrovitsky-gp/bibliography/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Юдин </a:t>
            </a:r>
            <a:r>
              <a:rPr kumimoji="0" lang="ru-RU" altLang="ru-RU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Э.Г. Системный подход и принцип деятельности.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проблемы современной науки.</a:t>
            </a:r>
            <a:r>
              <a:rPr kumimoji="0" lang="ru-RU" altLang="ru-RU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Москва. Изд-во «Наука»,</a:t>
            </a:r>
            <a:r>
              <a:rPr kumimoji="0" lang="ru-RU" altLang="ru-RU" i="0" u="none" strike="noStrike" cap="none" normalizeH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1978. </a:t>
            </a:r>
            <a:endParaRPr kumimoji="0" lang="ru-RU" altLang="ru-RU" i="0" u="none" strike="noStrike" cap="none" normalizeH="0" baseline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7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5100" b="1">
                <a:solidFill>
                  <a:schemeClr val="bg1"/>
                </a:solidFill>
              </a:rPr>
              <a:t>Принципы СМД - методологии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BDEA8B8-B039-4338-9AB1-1D8DD932F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6011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071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5100" b="1">
                <a:solidFill>
                  <a:schemeClr val="bg1"/>
                </a:solidFill>
              </a:rPr>
              <a:t>Принципы СМД - методологии</a:t>
            </a:r>
          </a:p>
        </p:txBody>
      </p:sp>
      <p:graphicFrame>
        <p:nvGraphicFramePr>
          <p:cNvPr id="17" name="Объект 2">
            <a:extLst>
              <a:ext uri="{FF2B5EF4-FFF2-40B4-BE49-F238E27FC236}">
                <a16:creationId xmlns:a16="http://schemas.microsoft.com/office/drawing/2014/main" id="{38C851F6-0BD5-441E-BAF8-01EAF714C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75864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453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5100" b="1">
                <a:solidFill>
                  <a:schemeClr val="bg1"/>
                </a:solidFill>
              </a:rPr>
              <a:t>Принципы СМД - методологии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788ABF86-7F4D-454D-BB58-D9D9F249E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81633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81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5100" b="1">
                <a:solidFill>
                  <a:schemeClr val="bg1"/>
                </a:solidFill>
              </a:rPr>
              <a:t>Принципы СМД - методологии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B8E2C05C-531E-4A52-A86B-253ACBE71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37785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81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5100" b="1">
                <a:solidFill>
                  <a:schemeClr val="bg1"/>
                </a:solidFill>
              </a:rPr>
              <a:t>Принципы СМД-методологии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7049D3DC-1958-4A32-81B0-2DF9E15118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07312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03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6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развитие права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ECF366E-FFAA-4D86-BD44-263E67BCD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76312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1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376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Microsoft YaHei</vt:lpstr>
      <vt:lpstr>Arial</vt:lpstr>
      <vt:lpstr>Calibri</vt:lpstr>
      <vt:lpstr>Calibri Light</vt:lpstr>
      <vt:lpstr>Times New Roman</vt:lpstr>
      <vt:lpstr>Office Theme</vt:lpstr>
      <vt:lpstr>СМД-методология Щедровицкого и ее влияние на развитие теории права </vt:lpstr>
      <vt:lpstr>Литература</vt:lpstr>
      <vt:lpstr>Принципы СМД - методологии</vt:lpstr>
      <vt:lpstr>Принципы СМД - методологии</vt:lpstr>
      <vt:lpstr>Принципы СМД - методологии</vt:lpstr>
      <vt:lpstr>Принципы СМД - методологии</vt:lpstr>
      <vt:lpstr>Принципы СМД-методологии</vt:lpstr>
      <vt:lpstr>Влияние на развитие права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СМД-методология Щедровицкого и ее влияние на развитие теории права </dc:title>
  <dc:creator>Ольга Максимова</dc:creator>
  <cp:lastModifiedBy>Марина Окунева</cp:lastModifiedBy>
  <cp:revision>2</cp:revision>
  <dcterms:created xsi:type="dcterms:W3CDTF">2021-11-25T08:50:45Z</dcterms:created>
  <dcterms:modified xsi:type="dcterms:W3CDTF">2021-12-29T12:10:13Z</dcterms:modified>
</cp:coreProperties>
</file>