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CE9667-E940-494D-8C1D-A759936CDA28}" type="doc">
      <dgm:prSet loTypeId="urn:microsoft.com/office/officeart/2008/layout/CircleAccentTimeline" loCatId="process" qsTypeId="urn:microsoft.com/office/officeart/2005/8/quickstyle/simple1" qsCatId="simple" csTypeId="urn:microsoft.com/office/officeart/2005/8/colors/colorful2" csCatId="colorful" phldr="0"/>
      <dgm:spPr/>
      <dgm:t>
        <a:bodyPr/>
        <a:lstStyle/>
        <a:p>
          <a:endParaRPr lang="ru-RU"/>
        </a:p>
      </dgm:t>
    </dgm:pt>
    <dgm:pt modelId="{5FC4309F-5473-4BC5-8E62-1ADD75BFDE32}">
      <dgm:prSet phldrT="[Текст]" phldr="1"/>
      <dgm:spPr/>
      <dgm:t>
        <a:bodyPr/>
        <a:lstStyle/>
        <a:p>
          <a:endParaRPr lang="ru-RU"/>
        </a:p>
      </dgm:t>
    </dgm:pt>
    <dgm:pt modelId="{554E9A98-61A5-445A-90B2-BEF5A3E77938}" type="parTrans" cxnId="{2B96E1B2-8FD4-43A6-8E1D-BF2461AF4350}">
      <dgm:prSet/>
      <dgm:spPr/>
      <dgm:t>
        <a:bodyPr/>
        <a:lstStyle/>
        <a:p>
          <a:endParaRPr lang="ru-RU"/>
        </a:p>
      </dgm:t>
    </dgm:pt>
    <dgm:pt modelId="{4F6DF1E6-2BB2-48D2-B12A-1C8BB9D9150A}" type="sibTrans" cxnId="{2B96E1B2-8FD4-43A6-8E1D-BF2461AF4350}">
      <dgm:prSet/>
      <dgm:spPr/>
      <dgm:t>
        <a:bodyPr/>
        <a:lstStyle/>
        <a:p>
          <a:endParaRPr lang="ru-RU"/>
        </a:p>
      </dgm:t>
    </dgm:pt>
    <dgm:pt modelId="{469EB367-F206-4A3E-A317-37C1468BC92C}">
      <dgm:prSet phldrT="[Текст]" phldr="1"/>
      <dgm:spPr/>
      <dgm:t>
        <a:bodyPr/>
        <a:lstStyle/>
        <a:p>
          <a:endParaRPr lang="ru-RU"/>
        </a:p>
      </dgm:t>
    </dgm:pt>
    <dgm:pt modelId="{66853410-F4FF-4902-8312-2E0F5C4F11E7}" type="parTrans" cxnId="{9A615F4E-0A58-405D-B3CA-D5816049759A}">
      <dgm:prSet/>
      <dgm:spPr/>
      <dgm:t>
        <a:bodyPr/>
        <a:lstStyle/>
        <a:p>
          <a:endParaRPr lang="ru-RU"/>
        </a:p>
      </dgm:t>
    </dgm:pt>
    <dgm:pt modelId="{7A91F50D-06AC-45D1-8EA9-4C43BE6DB8FE}" type="sibTrans" cxnId="{9A615F4E-0A58-405D-B3CA-D5816049759A}">
      <dgm:prSet/>
      <dgm:spPr/>
      <dgm:t>
        <a:bodyPr/>
        <a:lstStyle/>
        <a:p>
          <a:endParaRPr lang="ru-RU"/>
        </a:p>
      </dgm:t>
    </dgm:pt>
    <dgm:pt modelId="{0F6EC795-6CF5-4896-8856-3646B4B3D7EB}">
      <dgm:prSet phldrT="[Текст]" phldr="1"/>
      <dgm:spPr/>
      <dgm:t>
        <a:bodyPr/>
        <a:lstStyle/>
        <a:p>
          <a:endParaRPr lang="ru-RU"/>
        </a:p>
      </dgm:t>
    </dgm:pt>
    <dgm:pt modelId="{2E2D1736-14B9-444C-AA76-D1FA5E8BAD6C}" type="parTrans" cxnId="{30E5D8E9-BD17-42DB-B1BF-F394CF3C72CE}">
      <dgm:prSet/>
      <dgm:spPr/>
      <dgm:t>
        <a:bodyPr/>
        <a:lstStyle/>
        <a:p>
          <a:endParaRPr lang="ru-RU"/>
        </a:p>
      </dgm:t>
    </dgm:pt>
    <dgm:pt modelId="{7027159A-E59A-42E2-A2B1-AB5960CCD2F7}" type="sibTrans" cxnId="{30E5D8E9-BD17-42DB-B1BF-F394CF3C72CE}">
      <dgm:prSet/>
      <dgm:spPr/>
      <dgm:t>
        <a:bodyPr/>
        <a:lstStyle/>
        <a:p>
          <a:endParaRPr lang="ru-RU"/>
        </a:p>
      </dgm:t>
    </dgm:pt>
    <dgm:pt modelId="{785C5F9F-A776-47DA-897C-080FC7669D80}">
      <dgm:prSet phldrT="[Текст]" phldr="1"/>
      <dgm:spPr/>
      <dgm:t>
        <a:bodyPr/>
        <a:lstStyle/>
        <a:p>
          <a:endParaRPr lang="ru-RU" dirty="0"/>
        </a:p>
      </dgm:t>
    </dgm:pt>
    <dgm:pt modelId="{2731B130-3835-449D-9A0C-24BDE9DC0E79}" type="parTrans" cxnId="{C98F28C8-4529-4793-A27C-16773D150C66}">
      <dgm:prSet/>
      <dgm:spPr/>
      <dgm:t>
        <a:bodyPr/>
        <a:lstStyle/>
        <a:p>
          <a:endParaRPr lang="ru-RU"/>
        </a:p>
      </dgm:t>
    </dgm:pt>
    <dgm:pt modelId="{19477DA3-0525-4CE0-930B-43956A0FFF77}" type="sibTrans" cxnId="{C98F28C8-4529-4793-A27C-16773D150C66}">
      <dgm:prSet/>
      <dgm:spPr/>
      <dgm:t>
        <a:bodyPr/>
        <a:lstStyle/>
        <a:p>
          <a:endParaRPr lang="ru-RU"/>
        </a:p>
      </dgm:t>
    </dgm:pt>
    <dgm:pt modelId="{B74D587C-43CA-4036-B798-4606429B0EF5}">
      <dgm:prSet phldrT="[Текст]" phldr="1"/>
      <dgm:spPr/>
      <dgm:t>
        <a:bodyPr/>
        <a:lstStyle/>
        <a:p>
          <a:endParaRPr lang="ru-RU"/>
        </a:p>
      </dgm:t>
    </dgm:pt>
    <dgm:pt modelId="{7C541E3A-EBC3-4B00-81EA-F22D01348E34}" type="parTrans" cxnId="{F4D0C963-F7C2-4641-9066-A1806AB5C7FD}">
      <dgm:prSet/>
      <dgm:spPr/>
      <dgm:t>
        <a:bodyPr/>
        <a:lstStyle/>
        <a:p>
          <a:endParaRPr lang="ru-RU"/>
        </a:p>
      </dgm:t>
    </dgm:pt>
    <dgm:pt modelId="{E8455291-3F37-4F80-BF58-DB96F3B725C0}" type="sibTrans" cxnId="{F4D0C963-F7C2-4641-9066-A1806AB5C7FD}">
      <dgm:prSet/>
      <dgm:spPr/>
      <dgm:t>
        <a:bodyPr/>
        <a:lstStyle/>
        <a:p>
          <a:endParaRPr lang="ru-RU"/>
        </a:p>
      </dgm:t>
    </dgm:pt>
    <dgm:pt modelId="{1B2FF1BE-24AD-48D6-A147-2A346CE3BBA9}">
      <dgm:prSet phldrT="[Текст]" phldr="1"/>
      <dgm:spPr/>
      <dgm:t>
        <a:bodyPr/>
        <a:lstStyle/>
        <a:p>
          <a:endParaRPr lang="ru-RU"/>
        </a:p>
      </dgm:t>
    </dgm:pt>
    <dgm:pt modelId="{5CA5673C-2294-47B4-8161-2BBEBA4F4CC7}" type="parTrans" cxnId="{DE89AEA5-31DA-4509-80E7-B87AECA968B7}">
      <dgm:prSet/>
      <dgm:spPr/>
      <dgm:t>
        <a:bodyPr/>
        <a:lstStyle/>
        <a:p>
          <a:endParaRPr lang="ru-RU"/>
        </a:p>
      </dgm:t>
    </dgm:pt>
    <dgm:pt modelId="{D303E51F-1635-496C-A3A4-1F03014A2C10}" type="sibTrans" cxnId="{DE89AEA5-31DA-4509-80E7-B87AECA968B7}">
      <dgm:prSet/>
      <dgm:spPr/>
      <dgm:t>
        <a:bodyPr/>
        <a:lstStyle/>
        <a:p>
          <a:endParaRPr lang="ru-RU"/>
        </a:p>
      </dgm:t>
    </dgm:pt>
    <dgm:pt modelId="{C9378838-60DA-415C-B2C1-A440FEB5217D}" type="pres">
      <dgm:prSet presAssocID="{BFCE9667-E940-494D-8C1D-A759936CDA28}" presName="Name0" presStyleCnt="0">
        <dgm:presLayoutVars>
          <dgm:dir/>
        </dgm:presLayoutVars>
      </dgm:prSet>
      <dgm:spPr/>
    </dgm:pt>
    <dgm:pt modelId="{38B67D46-302E-461C-B725-D6A665223B03}" type="pres">
      <dgm:prSet presAssocID="{5FC4309F-5473-4BC5-8E62-1ADD75BFDE32}" presName="parComposite" presStyleCnt="0"/>
      <dgm:spPr/>
    </dgm:pt>
    <dgm:pt modelId="{67C9ED1F-620E-444B-ADD4-925E08EE4D0B}" type="pres">
      <dgm:prSet presAssocID="{5FC4309F-5473-4BC5-8E62-1ADD75BFDE32}" presName="parBigCircle" presStyleLbl="node0" presStyleIdx="0" presStyleCnt="2"/>
      <dgm:spPr/>
    </dgm:pt>
    <dgm:pt modelId="{7A1BD7AD-EFA7-4F7F-BFF5-7A473C7A0280}" type="pres">
      <dgm:prSet presAssocID="{5FC4309F-5473-4BC5-8E62-1ADD75BFDE32}" presName="parTx" presStyleLbl="revTx" presStyleIdx="0" presStyleCnt="10"/>
      <dgm:spPr/>
    </dgm:pt>
    <dgm:pt modelId="{893FA9F7-A002-4184-A4E7-A4326F806794}" type="pres">
      <dgm:prSet presAssocID="{5FC4309F-5473-4BC5-8E62-1ADD75BFDE32}" presName="bSpace" presStyleCnt="0"/>
      <dgm:spPr/>
    </dgm:pt>
    <dgm:pt modelId="{A4959DD3-AD98-4CD4-AA8F-423A78E22E78}" type="pres">
      <dgm:prSet presAssocID="{5FC4309F-5473-4BC5-8E62-1ADD75BFDE32}" presName="parBackupNorm" presStyleCnt="0"/>
      <dgm:spPr/>
    </dgm:pt>
    <dgm:pt modelId="{55235C4C-3CEF-43DF-981E-2561BF3AA2E0}" type="pres">
      <dgm:prSet presAssocID="{4F6DF1E6-2BB2-48D2-B12A-1C8BB9D9150A}" presName="parSpace" presStyleCnt="0"/>
      <dgm:spPr/>
    </dgm:pt>
    <dgm:pt modelId="{311BB172-A5DC-4804-B9C7-A76AA78EA17C}" type="pres">
      <dgm:prSet presAssocID="{469EB367-F206-4A3E-A317-37C1468BC92C}" presName="desBackupLeftNorm" presStyleCnt="0"/>
      <dgm:spPr/>
    </dgm:pt>
    <dgm:pt modelId="{63E8C0E1-6E08-484E-83E4-11B036E60447}" type="pres">
      <dgm:prSet presAssocID="{469EB367-F206-4A3E-A317-37C1468BC92C}" presName="desComposite" presStyleCnt="0"/>
      <dgm:spPr/>
    </dgm:pt>
    <dgm:pt modelId="{A87A2682-4153-4273-8C36-A5FBBCF0F55E}" type="pres">
      <dgm:prSet presAssocID="{469EB367-F206-4A3E-A317-37C1468BC92C}" presName="desCircle" presStyleLbl="node1" presStyleIdx="0" presStyleCnt="4"/>
      <dgm:spPr/>
    </dgm:pt>
    <dgm:pt modelId="{CFBCA4D4-B3E2-44A4-81F8-D1FFBB634FA1}" type="pres">
      <dgm:prSet presAssocID="{469EB367-F206-4A3E-A317-37C1468BC92C}" presName="chTx" presStyleLbl="revTx" presStyleIdx="1" presStyleCnt="10"/>
      <dgm:spPr/>
    </dgm:pt>
    <dgm:pt modelId="{74625F92-E04F-4D93-A48F-42D1B12F3EEF}" type="pres">
      <dgm:prSet presAssocID="{469EB367-F206-4A3E-A317-37C1468BC92C}" presName="desTx" presStyleLbl="revTx" presStyleIdx="2" presStyleCnt="10">
        <dgm:presLayoutVars>
          <dgm:bulletEnabled val="1"/>
        </dgm:presLayoutVars>
      </dgm:prSet>
      <dgm:spPr/>
    </dgm:pt>
    <dgm:pt modelId="{CC1EADE7-BBF1-4095-9396-103693BB5231}" type="pres">
      <dgm:prSet presAssocID="{469EB367-F206-4A3E-A317-37C1468BC92C}" presName="desBackupRightNorm" presStyleCnt="0"/>
      <dgm:spPr/>
    </dgm:pt>
    <dgm:pt modelId="{82DBF5C9-1C89-42E1-B75C-EF900D81C983}" type="pres">
      <dgm:prSet presAssocID="{7A91F50D-06AC-45D1-8EA9-4C43BE6DB8FE}" presName="desSpace" presStyleCnt="0"/>
      <dgm:spPr/>
    </dgm:pt>
    <dgm:pt modelId="{4D825339-9B13-4679-9C0A-A1C237C676CB}" type="pres">
      <dgm:prSet presAssocID="{0F6EC795-6CF5-4896-8856-3646B4B3D7EB}" presName="desBackupLeftNorm" presStyleCnt="0"/>
      <dgm:spPr/>
    </dgm:pt>
    <dgm:pt modelId="{362FC2DB-A025-4F83-A068-34DB1997214F}" type="pres">
      <dgm:prSet presAssocID="{0F6EC795-6CF5-4896-8856-3646B4B3D7EB}" presName="desComposite" presStyleCnt="0"/>
      <dgm:spPr/>
    </dgm:pt>
    <dgm:pt modelId="{41B7B452-54E4-418E-8BA7-83A6F1834091}" type="pres">
      <dgm:prSet presAssocID="{0F6EC795-6CF5-4896-8856-3646B4B3D7EB}" presName="desCircle" presStyleLbl="node1" presStyleIdx="1" presStyleCnt="4"/>
      <dgm:spPr/>
    </dgm:pt>
    <dgm:pt modelId="{B4A2C905-2B3E-4A54-AD15-E53382475B12}" type="pres">
      <dgm:prSet presAssocID="{0F6EC795-6CF5-4896-8856-3646B4B3D7EB}" presName="chTx" presStyleLbl="revTx" presStyleIdx="3" presStyleCnt="10"/>
      <dgm:spPr/>
    </dgm:pt>
    <dgm:pt modelId="{AE17877C-19E7-4F22-848B-85878E72BEA7}" type="pres">
      <dgm:prSet presAssocID="{0F6EC795-6CF5-4896-8856-3646B4B3D7EB}" presName="desTx" presStyleLbl="revTx" presStyleIdx="4" presStyleCnt="10">
        <dgm:presLayoutVars>
          <dgm:bulletEnabled val="1"/>
        </dgm:presLayoutVars>
      </dgm:prSet>
      <dgm:spPr/>
    </dgm:pt>
    <dgm:pt modelId="{85EC2B0C-0115-4E58-82FD-C8EA628335FF}" type="pres">
      <dgm:prSet presAssocID="{0F6EC795-6CF5-4896-8856-3646B4B3D7EB}" presName="desBackupRightNorm" presStyleCnt="0"/>
      <dgm:spPr/>
    </dgm:pt>
    <dgm:pt modelId="{8047EB63-CF34-44FB-A29F-923B05E4F829}" type="pres">
      <dgm:prSet presAssocID="{7027159A-E59A-42E2-A2B1-AB5960CCD2F7}" presName="desSpace" presStyleCnt="0"/>
      <dgm:spPr/>
    </dgm:pt>
    <dgm:pt modelId="{4490BB42-417E-4C97-98B4-9E7885A932CC}" type="pres">
      <dgm:prSet presAssocID="{785C5F9F-A776-47DA-897C-080FC7669D80}" presName="parComposite" presStyleCnt="0"/>
      <dgm:spPr/>
    </dgm:pt>
    <dgm:pt modelId="{4B3880F6-D013-4DFF-A98C-E67226BAB089}" type="pres">
      <dgm:prSet presAssocID="{785C5F9F-A776-47DA-897C-080FC7669D80}" presName="parBigCircle" presStyleLbl="node0" presStyleIdx="1" presStyleCnt="2"/>
      <dgm:spPr/>
    </dgm:pt>
    <dgm:pt modelId="{F6F1CEB3-EA45-4C12-BDF1-2D8D6524E041}" type="pres">
      <dgm:prSet presAssocID="{785C5F9F-A776-47DA-897C-080FC7669D80}" presName="parTx" presStyleLbl="revTx" presStyleIdx="5" presStyleCnt="10"/>
      <dgm:spPr/>
    </dgm:pt>
    <dgm:pt modelId="{21D32664-091A-4D6B-87B1-F771F513FB94}" type="pres">
      <dgm:prSet presAssocID="{785C5F9F-A776-47DA-897C-080FC7669D80}" presName="bSpace" presStyleCnt="0"/>
      <dgm:spPr/>
    </dgm:pt>
    <dgm:pt modelId="{0BC1EFFF-5B0D-48DF-A3AE-A96FCD2FF1DD}" type="pres">
      <dgm:prSet presAssocID="{785C5F9F-A776-47DA-897C-080FC7669D80}" presName="parBackupNorm" presStyleCnt="0"/>
      <dgm:spPr/>
    </dgm:pt>
    <dgm:pt modelId="{859A394F-F806-4F89-84DB-E31A41DDAD12}" type="pres">
      <dgm:prSet presAssocID="{19477DA3-0525-4CE0-930B-43956A0FFF77}" presName="parSpace" presStyleCnt="0"/>
      <dgm:spPr/>
    </dgm:pt>
    <dgm:pt modelId="{D6D4B8C2-94CB-474C-A26C-EE76C9650275}" type="pres">
      <dgm:prSet presAssocID="{B74D587C-43CA-4036-B798-4606429B0EF5}" presName="desBackupLeftNorm" presStyleCnt="0"/>
      <dgm:spPr/>
    </dgm:pt>
    <dgm:pt modelId="{0042CB93-EA46-4ED9-B2A5-02D4E4291614}" type="pres">
      <dgm:prSet presAssocID="{B74D587C-43CA-4036-B798-4606429B0EF5}" presName="desComposite" presStyleCnt="0"/>
      <dgm:spPr/>
    </dgm:pt>
    <dgm:pt modelId="{EFBA51A0-9264-4550-A795-8C17E27FD3B8}" type="pres">
      <dgm:prSet presAssocID="{B74D587C-43CA-4036-B798-4606429B0EF5}" presName="desCircle" presStyleLbl="node1" presStyleIdx="2" presStyleCnt="4"/>
      <dgm:spPr/>
    </dgm:pt>
    <dgm:pt modelId="{85AC50DF-FD0B-4CB2-B905-69D4BCAE89BA}" type="pres">
      <dgm:prSet presAssocID="{B74D587C-43CA-4036-B798-4606429B0EF5}" presName="chTx" presStyleLbl="revTx" presStyleIdx="6" presStyleCnt="10"/>
      <dgm:spPr/>
    </dgm:pt>
    <dgm:pt modelId="{F5286C2C-B84C-4DDF-9FA3-762055C4F7DC}" type="pres">
      <dgm:prSet presAssocID="{B74D587C-43CA-4036-B798-4606429B0EF5}" presName="desTx" presStyleLbl="revTx" presStyleIdx="7" presStyleCnt="10">
        <dgm:presLayoutVars>
          <dgm:bulletEnabled val="1"/>
        </dgm:presLayoutVars>
      </dgm:prSet>
      <dgm:spPr/>
    </dgm:pt>
    <dgm:pt modelId="{5D241B41-CBC8-4E58-AF1B-2F5E1362D570}" type="pres">
      <dgm:prSet presAssocID="{B74D587C-43CA-4036-B798-4606429B0EF5}" presName="desBackupRightNorm" presStyleCnt="0"/>
      <dgm:spPr/>
    </dgm:pt>
    <dgm:pt modelId="{B439A680-67A3-40BC-8F5F-264A03052882}" type="pres">
      <dgm:prSet presAssocID="{E8455291-3F37-4F80-BF58-DB96F3B725C0}" presName="desSpace" presStyleCnt="0"/>
      <dgm:spPr/>
    </dgm:pt>
    <dgm:pt modelId="{92036C1F-4C2A-4405-A1C7-2E6B35912AE6}" type="pres">
      <dgm:prSet presAssocID="{1B2FF1BE-24AD-48D6-A147-2A346CE3BBA9}" presName="desBackupLeftNorm" presStyleCnt="0"/>
      <dgm:spPr/>
    </dgm:pt>
    <dgm:pt modelId="{2485141D-B63E-4DF2-8138-9C5AD8CC203E}" type="pres">
      <dgm:prSet presAssocID="{1B2FF1BE-24AD-48D6-A147-2A346CE3BBA9}" presName="desComposite" presStyleCnt="0"/>
      <dgm:spPr/>
    </dgm:pt>
    <dgm:pt modelId="{4AEA4BAC-6D2D-42EB-BFCA-FEEB68CC436B}" type="pres">
      <dgm:prSet presAssocID="{1B2FF1BE-24AD-48D6-A147-2A346CE3BBA9}" presName="desCircle" presStyleLbl="node1" presStyleIdx="3" presStyleCnt="4"/>
      <dgm:spPr/>
    </dgm:pt>
    <dgm:pt modelId="{CB7A5120-1AFD-4AAC-84B5-2350C2690528}" type="pres">
      <dgm:prSet presAssocID="{1B2FF1BE-24AD-48D6-A147-2A346CE3BBA9}" presName="chTx" presStyleLbl="revTx" presStyleIdx="8" presStyleCnt="10"/>
      <dgm:spPr/>
    </dgm:pt>
    <dgm:pt modelId="{D0296E40-84EA-41B5-8BD1-F70449A78509}" type="pres">
      <dgm:prSet presAssocID="{1B2FF1BE-24AD-48D6-A147-2A346CE3BBA9}" presName="desTx" presStyleLbl="revTx" presStyleIdx="9" presStyleCnt="10">
        <dgm:presLayoutVars>
          <dgm:bulletEnabled val="1"/>
        </dgm:presLayoutVars>
      </dgm:prSet>
      <dgm:spPr/>
    </dgm:pt>
    <dgm:pt modelId="{ED84E677-633E-40D3-9D1B-406A6F1F8A9B}" type="pres">
      <dgm:prSet presAssocID="{1B2FF1BE-24AD-48D6-A147-2A346CE3BBA9}" presName="desBackupRightNorm" presStyleCnt="0"/>
      <dgm:spPr/>
    </dgm:pt>
    <dgm:pt modelId="{EF89714D-A7C0-46F9-9DFD-6AA05F1E2284}" type="pres">
      <dgm:prSet presAssocID="{D303E51F-1635-496C-A3A4-1F03014A2C10}" presName="desSpace" presStyleCnt="0"/>
      <dgm:spPr/>
    </dgm:pt>
  </dgm:ptLst>
  <dgm:cxnLst>
    <dgm:cxn modelId="{374A363F-4F91-421F-9386-924D8F17E846}" type="presOf" srcId="{469EB367-F206-4A3E-A317-37C1468BC92C}" destId="{CFBCA4D4-B3E2-44A4-81F8-D1FFBB634FA1}" srcOrd="0" destOrd="0" presId="urn:microsoft.com/office/officeart/2008/layout/CircleAccentTimeline"/>
    <dgm:cxn modelId="{F4D0C963-F7C2-4641-9066-A1806AB5C7FD}" srcId="{785C5F9F-A776-47DA-897C-080FC7669D80}" destId="{B74D587C-43CA-4036-B798-4606429B0EF5}" srcOrd="0" destOrd="0" parTransId="{7C541E3A-EBC3-4B00-81EA-F22D01348E34}" sibTransId="{E8455291-3F37-4F80-BF58-DB96F3B725C0}"/>
    <dgm:cxn modelId="{C30FE344-B1C1-469B-A369-DF968B5E457C}" type="presOf" srcId="{785C5F9F-A776-47DA-897C-080FC7669D80}" destId="{F6F1CEB3-EA45-4C12-BDF1-2D8D6524E041}" srcOrd="0" destOrd="0" presId="urn:microsoft.com/office/officeart/2008/layout/CircleAccentTimeline"/>
    <dgm:cxn modelId="{8E026F68-1224-4A97-B66A-51E50E528ADC}" type="presOf" srcId="{0F6EC795-6CF5-4896-8856-3646B4B3D7EB}" destId="{B4A2C905-2B3E-4A54-AD15-E53382475B12}" srcOrd="0" destOrd="0" presId="urn:microsoft.com/office/officeart/2008/layout/CircleAccentTimeline"/>
    <dgm:cxn modelId="{9A615F4E-0A58-405D-B3CA-D5816049759A}" srcId="{5FC4309F-5473-4BC5-8E62-1ADD75BFDE32}" destId="{469EB367-F206-4A3E-A317-37C1468BC92C}" srcOrd="0" destOrd="0" parTransId="{66853410-F4FF-4902-8312-2E0F5C4F11E7}" sibTransId="{7A91F50D-06AC-45D1-8EA9-4C43BE6DB8FE}"/>
    <dgm:cxn modelId="{0B02EE71-1488-4BD4-B251-051F544CE79A}" type="presOf" srcId="{BFCE9667-E940-494D-8C1D-A759936CDA28}" destId="{C9378838-60DA-415C-B2C1-A440FEB5217D}" srcOrd="0" destOrd="0" presId="urn:microsoft.com/office/officeart/2008/layout/CircleAccentTimeline"/>
    <dgm:cxn modelId="{7AF6D77F-56EF-4166-8589-5E053E442695}" type="presOf" srcId="{1B2FF1BE-24AD-48D6-A147-2A346CE3BBA9}" destId="{CB7A5120-1AFD-4AAC-84B5-2350C2690528}" srcOrd="0" destOrd="0" presId="urn:microsoft.com/office/officeart/2008/layout/CircleAccentTimeline"/>
    <dgm:cxn modelId="{DE89AEA5-31DA-4509-80E7-B87AECA968B7}" srcId="{785C5F9F-A776-47DA-897C-080FC7669D80}" destId="{1B2FF1BE-24AD-48D6-A147-2A346CE3BBA9}" srcOrd="1" destOrd="0" parTransId="{5CA5673C-2294-47B4-8161-2BBEBA4F4CC7}" sibTransId="{D303E51F-1635-496C-A3A4-1F03014A2C10}"/>
    <dgm:cxn modelId="{2B96E1B2-8FD4-43A6-8E1D-BF2461AF4350}" srcId="{BFCE9667-E940-494D-8C1D-A759936CDA28}" destId="{5FC4309F-5473-4BC5-8E62-1ADD75BFDE32}" srcOrd="0" destOrd="0" parTransId="{554E9A98-61A5-445A-90B2-BEF5A3E77938}" sibTransId="{4F6DF1E6-2BB2-48D2-B12A-1C8BB9D9150A}"/>
    <dgm:cxn modelId="{A40837B5-3CE2-4643-BAF3-084BA49C227C}" type="presOf" srcId="{5FC4309F-5473-4BC5-8E62-1ADD75BFDE32}" destId="{7A1BD7AD-EFA7-4F7F-BFF5-7A473C7A0280}" srcOrd="0" destOrd="0" presId="urn:microsoft.com/office/officeart/2008/layout/CircleAccentTimeline"/>
    <dgm:cxn modelId="{C98F28C8-4529-4793-A27C-16773D150C66}" srcId="{BFCE9667-E940-494D-8C1D-A759936CDA28}" destId="{785C5F9F-A776-47DA-897C-080FC7669D80}" srcOrd="1" destOrd="0" parTransId="{2731B130-3835-449D-9A0C-24BDE9DC0E79}" sibTransId="{19477DA3-0525-4CE0-930B-43956A0FFF77}"/>
    <dgm:cxn modelId="{30E5D8E9-BD17-42DB-B1BF-F394CF3C72CE}" srcId="{5FC4309F-5473-4BC5-8E62-1ADD75BFDE32}" destId="{0F6EC795-6CF5-4896-8856-3646B4B3D7EB}" srcOrd="1" destOrd="0" parTransId="{2E2D1736-14B9-444C-AA76-D1FA5E8BAD6C}" sibTransId="{7027159A-E59A-42E2-A2B1-AB5960CCD2F7}"/>
    <dgm:cxn modelId="{8E9189F9-B99C-40EF-8AE5-5C600E37BE37}" type="presOf" srcId="{B74D587C-43CA-4036-B798-4606429B0EF5}" destId="{85AC50DF-FD0B-4CB2-B905-69D4BCAE89BA}" srcOrd="0" destOrd="0" presId="urn:microsoft.com/office/officeart/2008/layout/CircleAccentTimeline"/>
    <dgm:cxn modelId="{297A2E96-D19B-4523-B21E-7417BBF3C20F}" type="presParOf" srcId="{C9378838-60DA-415C-B2C1-A440FEB5217D}" destId="{38B67D46-302E-461C-B725-D6A665223B03}" srcOrd="0" destOrd="0" presId="urn:microsoft.com/office/officeart/2008/layout/CircleAccentTimeline"/>
    <dgm:cxn modelId="{D051C71D-59AE-4965-BAED-C8ECC3AE98C8}" type="presParOf" srcId="{38B67D46-302E-461C-B725-D6A665223B03}" destId="{67C9ED1F-620E-444B-ADD4-925E08EE4D0B}" srcOrd="0" destOrd="0" presId="urn:microsoft.com/office/officeart/2008/layout/CircleAccentTimeline"/>
    <dgm:cxn modelId="{921686DD-5F8A-4089-92D2-687A01088B55}" type="presParOf" srcId="{38B67D46-302E-461C-B725-D6A665223B03}" destId="{7A1BD7AD-EFA7-4F7F-BFF5-7A473C7A0280}" srcOrd="1" destOrd="0" presId="urn:microsoft.com/office/officeart/2008/layout/CircleAccentTimeline"/>
    <dgm:cxn modelId="{4F0CD48E-55F8-4A7C-96DF-5D76653760D9}" type="presParOf" srcId="{38B67D46-302E-461C-B725-D6A665223B03}" destId="{893FA9F7-A002-4184-A4E7-A4326F806794}" srcOrd="2" destOrd="0" presId="urn:microsoft.com/office/officeart/2008/layout/CircleAccentTimeline"/>
    <dgm:cxn modelId="{18E9A1AD-7840-48D9-95E5-310F448DE251}" type="presParOf" srcId="{C9378838-60DA-415C-B2C1-A440FEB5217D}" destId="{A4959DD3-AD98-4CD4-AA8F-423A78E22E78}" srcOrd="1" destOrd="0" presId="urn:microsoft.com/office/officeart/2008/layout/CircleAccentTimeline"/>
    <dgm:cxn modelId="{2431020E-1062-46F9-B279-419E07B99AD6}" type="presParOf" srcId="{C9378838-60DA-415C-B2C1-A440FEB5217D}" destId="{55235C4C-3CEF-43DF-981E-2561BF3AA2E0}" srcOrd="2" destOrd="0" presId="urn:microsoft.com/office/officeart/2008/layout/CircleAccentTimeline"/>
    <dgm:cxn modelId="{46D3CBEE-BEA6-4E34-9BD9-7D719CE14B81}" type="presParOf" srcId="{C9378838-60DA-415C-B2C1-A440FEB5217D}" destId="{311BB172-A5DC-4804-B9C7-A76AA78EA17C}" srcOrd="3" destOrd="0" presId="urn:microsoft.com/office/officeart/2008/layout/CircleAccentTimeline"/>
    <dgm:cxn modelId="{21110F8A-B9EA-4264-BDE5-CA00ADAF09A0}" type="presParOf" srcId="{C9378838-60DA-415C-B2C1-A440FEB5217D}" destId="{63E8C0E1-6E08-484E-83E4-11B036E60447}" srcOrd="4" destOrd="0" presId="urn:microsoft.com/office/officeart/2008/layout/CircleAccentTimeline"/>
    <dgm:cxn modelId="{7F2E782F-EA6A-4C2E-8D45-01FDA6D9262D}" type="presParOf" srcId="{63E8C0E1-6E08-484E-83E4-11B036E60447}" destId="{A87A2682-4153-4273-8C36-A5FBBCF0F55E}" srcOrd="0" destOrd="0" presId="urn:microsoft.com/office/officeart/2008/layout/CircleAccentTimeline"/>
    <dgm:cxn modelId="{75E80B44-D03F-4117-8EE3-89A61F0FD471}" type="presParOf" srcId="{63E8C0E1-6E08-484E-83E4-11B036E60447}" destId="{CFBCA4D4-B3E2-44A4-81F8-D1FFBB634FA1}" srcOrd="1" destOrd="0" presId="urn:microsoft.com/office/officeart/2008/layout/CircleAccentTimeline"/>
    <dgm:cxn modelId="{C0351A90-04A3-4555-A090-E02C73DB3CF4}" type="presParOf" srcId="{63E8C0E1-6E08-484E-83E4-11B036E60447}" destId="{74625F92-E04F-4D93-A48F-42D1B12F3EEF}" srcOrd="2" destOrd="0" presId="urn:microsoft.com/office/officeart/2008/layout/CircleAccentTimeline"/>
    <dgm:cxn modelId="{BB3ECECC-6FA1-4AD4-8217-A6DB39B7AF8F}" type="presParOf" srcId="{C9378838-60DA-415C-B2C1-A440FEB5217D}" destId="{CC1EADE7-BBF1-4095-9396-103693BB5231}" srcOrd="5" destOrd="0" presId="urn:microsoft.com/office/officeart/2008/layout/CircleAccentTimeline"/>
    <dgm:cxn modelId="{CC59316C-6B65-4F06-A6D0-2C16B9F2B581}" type="presParOf" srcId="{C9378838-60DA-415C-B2C1-A440FEB5217D}" destId="{82DBF5C9-1C89-42E1-B75C-EF900D81C983}" srcOrd="6" destOrd="0" presId="urn:microsoft.com/office/officeart/2008/layout/CircleAccentTimeline"/>
    <dgm:cxn modelId="{A684B763-EE75-4AD1-990F-9ED8F263B673}" type="presParOf" srcId="{C9378838-60DA-415C-B2C1-A440FEB5217D}" destId="{4D825339-9B13-4679-9C0A-A1C237C676CB}" srcOrd="7" destOrd="0" presId="urn:microsoft.com/office/officeart/2008/layout/CircleAccentTimeline"/>
    <dgm:cxn modelId="{13308254-D194-436A-8FAE-99AB814C6EE8}" type="presParOf" srcId="{C9378838-60DA-415C-B2C1-A440FEB5217D}" destId="{362FC2DB-A025-4F83-A068-34DB1997214F}" srcOrd="8" destOrd="0" presId="urn:microsoft.com/office/officeart/2008/layout/CircleAccentTimeline"/>
    <dgm:cxn modelId="{D704FF09-9396-4A60-823D-CE0A53A34BAA}" type="presParOf" srcId="{362FC2DB-A025-4F83-A068-34DB1997214F}" destId="{41B7B452-54E4-418E-8BA7-83A6F1834091}" srcOrd="0" destOrd="0" presId="urn:microsoft.com/office/officeart/2008/layout/CircleAccentTimeline"/>
    <dgm:cxn modelId="{B1C499E1-A5AC-4124-B115-25C738F3F51F}" type="presParOf" srcId="{362FC2DB-A025-4F83-A068-34DB1997214F}" destId="{B4A2C905-2B3E-4A54-AD15-E53382475B12}" srcOrd="1" destOrd="0" presId="urn:microsoft.com/office/officeart/2008/layout/CircleAccentTimeline"/>
    <dgm:cxn modelId="{B7BEC1C6-765D-4ED4-8574-1B95F3D10D51}" type="presParOf" srcId="{362FC2DB-A025-4F83-A068-34DB1997214F}" destId="{AE17877C-19E7-4F22-848B-85878E72BEA7}" srcOrd="2" destOrd="0" presId="urn:microsoft.com/office/officeart/2008/layout/CircleAccentTimeline"/>
    <dgm:cxn modelId="{D2C0815F-BE2E-4A68-807A-A1D75DC81FEC}" type="presParOf" srcId="{C9378838-60DA-415C-B2C1-A440FEB5217D}" destId="{85EC2B0C-0115-4E58-82FD-C8EA628335FF}" srcOrd="9" destOrd="0" presId="urn:microsoft.com/office/officeart/2008/layout/CircleAccentTimeline"/>
    <dgm:cxn modelId="{2AA1E1E7-1A1E-4E98-ADF9-440FD1921711}" type="presParOf" srcId="{C9378838-60DA-415C-B2C1-A440FEB5217D}" destId="{8047EB63-CF34-44FB-A29F-923B05E4F829}" srcOrd="10" destOrd="0" presId="urn:microsoft.com/office/officeart/2008/layout/CircleAccentTimeline"/>
    <dgm:cxn modelId="{FE694CB1-E947-4463-95F5-434F7B6C7D0A}" type="presParOf" srcId="{C9378838-60DA-415C-B2C1-A440FEB5217D}" destId="{4490BB42-417E-4C97-98B4-9E7885A932CC}" srcOrd="11" destOrd="0" presId="urn:microsoft.com/office/officeart/2008/layout/CircleAccentTimeline"/>
    <dgm:cxn modelId="{09C780A8-F67D-4D15-AEAD-FD77E36F7303}" type="presParOf" srcId="{4490BB42-417E-4C97-98B4-9E7885A932CC}" destId="{4B3880F6-D013-4DFF-A98C-E67226BAB089}" srcOrd="0" destOrd="0" presId="urn:microsoft.com/office/officeart/2008/layout/CircleAccentTimeline"/>
    <dgm:cxn modelId="{32C53028-07CC-440F-9CC3-E31314B719F1}" type="presParOf" srcId="{4490BB42-417E-4C97-98B4-9E7885A932CC}" destId="{F6F1CEB3-EA45-4C12-BDF1-2D8D6524E041}" srcOrd="1" destOrd="0" presId="urn:microsoft.com/office/officeart/2008/layout/CircleAccentTimeline"/>
    <dgm:cxn modelId="{49A96FAB-386E-44A6-886B-5B2B04D9A996}" type="presParOf" srcId="{4490BB42-417E-4C97-98B4-9E7885A932CC}" destId="{21D32664-091A-4D6B-87B1-F771F513FB94}" srcOrd="2" destOrd="0" presId="urn:microsoft.com/office/officeart/2008/layout/CircleAccentTimeline"/>
    <dgm:cxn modelId="{E311773C-0932-495D-881A-12EAAF59D6C4}" type="presParOf" srcId="{C9378838-60DA-415C-B2C1-A440FEB5217D}" destId="{0BC1EFFF-5B0D-48DF-A3AE-A96FCD2FF1DD}" srcOrd="12" destOrd="0" presId="urn:microsoft.com/office/officeart/2008/layout/CircleAccentTimeline"/>
    <dgm:cxn modelId="{CF1D420B-2F09-4625-B95C-897D549B48DC}" type="presParOf" srcId="{C9378838-60DA-415C-B2C1-A440FEB5217D}" destId="{859A394F-F806-4F89-84DB-E31A41DDAD12}" srcOrd="13" destOrd="0" presId="urn:microsoft.com/office/officeart/2008/layout/CircleAccentTimeline"/>
    <dgm:cxn modelId="{5BAAF548-2602-49A5-BA9D-E12E8D6B8BE3}" type="presParOf" srcId="{C9378838-60DA-415C-B2C1-A440FEB5217D}" destId="{D6D4B8C2-94CB-474C-A26C-EE76C9650275}" srcOrd="14" destOrd="0" presId="urn:microsoft.com/office/officeart/2008/layout/CircleAccentTimeline"/>
    <dgm:cxn modelId="{90997879-76C1-4866-88DD-7D9D637C81EC}" type="presParOf" srcId="{C9378838-60DA-415C-B2C1-A440FEB5217D}" destId="{0042CB93-EA46-4ED9-B2A5-02D4E4291614}" srcOrd="15" destOrd="0" presId="urn:microsoft.com/office/officeart/2008/layout/CircleAccentTimeline"/>
    <dgm:cxn modelId="{4B20F5AA-C22B-4A69-AE12-79CDAFBE039B}" type="presParOf" srcId="{0042CB93-EA46-4ED9-B2A5-02D4E4291614}" destId="{EFBA51A0-9264-4550-A795-8C17E27FD3B8}" srcOrd="0" destOrd="0" presId="urn:microsoft.com/office/officeart/2008/layout/CircleAccentTimeline"/>
    <dgm:cxn modelId="{38677370-D729-4727-9A14-ADB46BAB8584}" type="presParOf" srcId="{0042CB93-EA46-4ED9-B2A5-02D4E4291614}" destId="{85AC50DF-FD0B-4CB2-B905-69D4BCAE89BA}" srcOrd="1" destOrd="0" presId="urn:microsoft.com/office/officeart/2008/layout/CircleAccentTimeline"/>
    <dgm:cxn modelId="{E9B2645A-D10C-4494-8C62-8E798576CF6E}" type="presParOf" srcId="{0042CB93-EA46-4ED9-B2A5-02D4E4291614}" destId="{F5286C2C-B84C-4DDF-9FA3-762055C4F7DC}" srcOrd="2" destOrd="0" presId="urn:microsoft.com/office/officeart/2008/layout/CircleAccentTimeline"/>
    <dgm:cxn modelId="{47A7C0F3-7C5D-4145-B79A-B11FA64C9C36}" type="presParOf" srcId="{C9378838-60DA-415C-B2C1-A440FEB5217D}" destId="{5D241B41-CBC8-4E58-AF1B-2F5E1362D570}" srcOrd="16" destOrd="0" presId="urn:microsoft.com/office/officeart/2008/layout/CircleAccentTimeline"/>
    <dgm:cxn modelId="{16C45355-6348-4497-ACAD-E6F5ED4E296E}" type="presParOf" srcId="{C9378838-60DA-415C-B2C1-A440FEB5217D}" destId="{B439A680-67A3-40BC-8F5F-264A03052882}" srcOrd="17" destOrd="0" presId="urn:microsoft.com/office/officeart/2008/layout/CircleAccentTimeline"/>
    <dgm:cxn modelId="{6B364D4F-C4EC-4C65-A611-2172C23D7C64}" type="presParOf" srcId="{C9378838-60DA-415C-B2C1-A440FEB5217D}" destId="{92036C1F-4C2A-4405-A1C7-2E6B35912AE6}" srcOrd="18" destOrd="0" presId="urn:microsoft.com/office/officeart/2008/layout/CircleAccentTimeline"/>
    <dgm:cxn modelId="{E912B2F8-79CA-473D-995E-D11F8DAA12E6}" type="presParOf" srcId="{C9378838-60DA-415C-B2C1-A440FEB5217D}" destId="{2485141D-B63E-4DF2-8138-9C5AD8CC203E}" srcOrd="19" destOrd="0" presId="urn:microsoft.com/office/officeart/2008/layout/CircleAccentTimeline"/>
    <dgm:cxn modelId="{3A57D000-B2E5-4244-8402-A546F47CFA1E}" type="presParOf" srcId="{2485141D-B63E-4DF2-8138-9C5AD8CC203E}" destId="{4AEA4BAC-6D2D-42EB-BFCA-FEEB68CC436B}" srcOrd="0" destOrd="0" presId="urn:microsoft.com/office/officeart/2008/layout/CircleAccentTimeline"/>
    <dgm:cxn modelId="{C292FFA8-D5B1-449F-97D6-5749D40A4D45}" type="presParOf" srcId="{2485141D-B63E-4DF2-8138-9C5AD8CC203E}" destId="{CB7A5120-1AFD-4AAC-84B5-2350C2690528}" srcOrd="1" destOrd="0" presId="urn:microsoft.com/office/officeart/2008/layout/CircleAccentTimeline"/>
    <dgm:cxn modelId="{00CA809D-2B32-40DA-B276-C2DE7C367F58}" type="presParOf" srcId="{2485141D-B63E-4DF2-8138-9C5AD8CC203E}" destId="{D0296E40-84EA-41B5-8BD1-F70449A78509}" srcOrd="2" destOrd="0" presId="urn:microsoft.com/office/officeart/2008/layout/CircleAccentTimeline"/>
    <dgm:cxn modelId="{9C7FB4E1-870A-4271-AB47-D55327D8DD7E}" type="presParOf" srcId="{C9378838-60DA-415C-B2C1-A440FEB5217D}" destId="{ED84E677-633E-40D3-9D1B-406A6F1F8A9B}" srcOrd="20" destOrd="0" presId="urn:microsoft.com/office/officeart/2008/layout/CircleAccentTimeline"/>
    <dgm:cxn modelId="{926B74D8-CA4D-480B-8A0E-CDAA4BC5AD1D}" type="presParOf" srcId="{C9378838-60DA-415C-B2C1-A440FEB5217D}" destId="{EF89714D-A7C0-46F9-9DFD-6AA05F1E2284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9ED1F-620E-444B-ADD4-925E08EE4D0B}">
      <dsp:nvSpPr>
        <dsp:cNvPr id="0" name=""/>
        <dsp:cNvSpPr/>
      </dsp:nvSpPr>
      <dsp:spPr>
        <a:xfrm>
          <a:off x="2609941" y="1466131"/>
          <a:ext cx="1216126" cy="1216126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BD7AD-EFA7-4F7F-BFF5-7A473C7A0280}">
      <dsp:nvSpPr>
        <dsp:cNvPr id="0" name=""/>
        <dsp:cNvSpPr/>
      </dsp:nvSpPr>
      <dsp:spPr>
        <a:xfrm rot="17700000">
          <a:off x="3038450" y="474740"/>
          <a:ext cx="1511780" cy="728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80" tIns="0" rIns="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700" kern="1200"/>
        </a:p>
      </dsp:txBody>
      <dsp:txXfrm>
        <a:off x="3038450" y="474740"/>
        <a:ext cx="1511780" cy="728561"/>
      </dsp:txXfrm>
    </dsp:sp>
    <dsp:sp modelId="{A87A2682-4153-4273-8C36-A5FBBCF0F55E}">
      <dsp:nvSpPr>
        <dsp:cNvPr id="0" name=""/>
        <dsp:cNvSpPr/>
      </dsp:nvSpPr>
      <dsp:spPr>
        <a:xfrm>
          <a:off x="3917671" y="1758571"/>
          <a:ext cx="631246" cy="631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CA4D4-B3E2-44A4-81F8-D1FFBB634FA1}">
      <dsp:nvSpPr>
        <dsp:cNvPr id="0" name=""/>
        <dsp:cNvSpPr/>
      </dsp:nvSpPr>
      <dsp:spPr>
        <a:xfrm rot="17700000">
          <a:off x="3170046" y="2637167"/>
          <a:ext cx="1307761" cy="63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1280" bIns="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kern="1200"/>
        </a:p>
      </dsp:txBody>
      <dsp:txXfrm>
        <a:off x="3170046" y="2637167"/>
        <a:ext cx="1307761" cy="630553"/>
      </dsp:txXfrm>
    </dsp:sp>
    <dsp:sp modelId="{74625F92-E04F-4D93-A48F-42D1B12F3EEF}">
      <dsp:nvSpPr>
        <dsp:cNvPr id="0" name=""/>
        <dsp:cNvSpPr/>
      </dsp:nvSpPr>
      <dsp:spPr>
        <a:xfrm rot="17700000">
          <a:off x="3988782" y="880669"/>
          <a:ext cx="1307761" cy="63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7B452-54E4-418E-8BA7-83A6F1834091}">
      <dsp:nvSpPr>
        <dsp:cNvPr id="0" name=""/>
        <dsp:cNvSpPr/>
      </dsp:nvSpPr>
      <dsp:spPr>
        <a:xfrm>
          <a:off x="4640424" y="1758571"/>
          <a:ext cx="631246" cy="631246"/>
        </a:xfrm>
        <a:prstGeom prst="ellipse">
          <a:avLst/>
        </a:prstGeom>
        <a:solidFill>
          <a:schemeClr val="accent2">
            <a:hueOff val="-203903"/>
            <a:satOff val="10845"/>
            <a:lumOff val="3137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2C905-2B3E-4A54-AD15-E53382475B12}">
      <dsp:nvSpPr>
        <dsp:cNvPr id="0" name=""/>
        <dsp:cNvSpPr/>
      </dsp:nvSpPr>
      <dsp:spPr>
        <a:xfrm rot="17700000">
          <a:off x="3892798" y="2637167"/>
          <a:ext cx="1307761" cy="63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1280" bIns="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kern="1200"/>
        </a:p>
      </dsp:txBody>
      <dsp:txXfrm>
        <a:off x="3892798" y="2637167"/>
        <a:ext cx="1307761" cy="630553"/>
      </dsp:txXfrm>
    </dsp:sp>
    <dsp:sp modelId="{AE17877C-19E7-4F22-848B-85878E72BEA7}">
      <dsp:nvSpPr>
        <dsp:cNvPr id="0" name=""/>
        <dsp:cNvSpPr/>
      </dsp:nvSpPr>
      <dsp:spPr>
        <a:xfrm rot="17700000">
          <a:off x="4711534" y="880669"/>
          <a:ext cx="1307761" cy="63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880F6-D013-4DFF-A98C-E67226BAB089}">
      <dsp:nvSpPr>
        <dsp:cNvPr id="0" name=""/>
        <dsp:cNvSpPr/>
      </dsp:nvSpPr>
      <dsp:spPr>
        <a:xfrm>
          <a:off x="5363273" y="1466131"/>
          <a:ext cx="1216126" cy="1216126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1CEB3-EA45-4C12-BDF1-2D8D6524E041}">
      <dsp:nvSpPr>
        <dsp:cNvPr id="0" name=""/>
        <dsp:cNvSpPr/>
      </dsp:nvSpPr>
      <dsp:spPr>
        <a:xfrm rot="17700000">
          <a:off x="5791781" y="474740"/>
          <a:ext cx="1511780" cy="728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80" tIns="0" rIns="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700" kern="1200" dirty="0"/>
        </a:p>
      </dsp:txBody>
      <dsp:txXfrm>
        <a:off x="5791781" y="474740"/>
        <a:ext cx="1511780" cy="728561"/>
      </dsp:txXfrm>
    </dsp:sp>
    <dsp:sp modelId="{EFBA51A0-9264-4550-A795-8C17E27FD3B8}">
      <dsp:nvSpPr>
        <dsp:cNvPr id="0" name=""/>
        <dsp:cNvSpPr/>
      </dsp:nvSpPr>
      <dsp:spPr>
        <a:xfrm>
          <a:off x="6671003" y="1758571"/>
          <a:ext cx="631246" cy="631246"/>
        </a:xfrm>
        <a:prstGeom prst="ellipse">
          <a:avLst/>
        </a:prstGeom>
        <a:solidFill>
          <a:schemeClr val="accent2">
            <a:hueOff val="-407806"/>
            <a:satOff val="21690"/>
            <a:lumOff val="627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C50DF-FD0B-4CB2-B905-69D4BCAE89BA}">
      <dsp:nvSpPr>
        <dsp:cNvPr id="0" name=""/>
        <dsp:cNvSpPr/>
      </dsp:nvSpPr>
      <dsp:spPr>
        <a:xfrm rot="17700000">
          <a:off x="5923378" y="2637167"/>
          <a:ext cx="1307761" cy="63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1280" bIns="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kern="1200"/>
        </a:p>
      </dsp:txBody>
      <dsp:txXfrm>
        <a:off x="5923378" y="2637167"/>
        <a:ext cx="1307761" cy="630553"/>
      </dsp:txXfrm>
    </dsp:sp>
    <dsp:sp modelId="{F5286C2C-B84C-4DDF-9FA3-762055C4F7DC}">
      <dsp:nvSpPr>
        <dsp:cNvPr id="0" name=""/>
        <dsp:cNvSpPr/>
      </dsp:nvSpPr>
      <dsp:spPr>
        <a:xfrm rot="17700000">
          <a:off x="6742114" y="880669"/>
          <a:ext cx="1307761" cy="63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EA4BAC-6D2D-42EB-BFCA-FEEB68CC436B}">
      <dsp:nvSpPr>
        <dsp:cNvPr id="0" name=""/>
        <dsp:cNvSpPr/>
      </dsp:nvSpPr>
      <dsp:spPr>
        <a:xfrm>
          <a:off x="7393755" y="1758571"/>
          <a:ext cx="631246" cy="631246"/>
        </a:xfrm>
        <a:prstGeom prst="ellipse">
          <a:avLst/>
        </a:prstGeom>
        <a:solidFill>
          <a:schemeClr val="accent2">
            <a:hueOff val="-611709"/>
            <a:satOff val="32535"/>
            <a:lumOff val="9411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A5120-1AFD-4AAC-84B5-2350C2690528}">
      <dsp:nvSpPr>
        <dsp:cNvPr id="0" name=""/>
        <dsp:cNvSpPr/>
      </dsp:nvSpPr>
      <dsp:spPr>
        <a:xfrm rot="17700000">
          <a:off x="6646130" y="2637167"/>
          <a:ext cx="1307761" cy="63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1280" bIns="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kern="1200"/>
        </a:p>
      </dsp:txBody>
      <dsp:txXfrm>
        <a:off x="6646130" y="2637167"/>
        <a:ext cx="1307761" cy="630553"/>
      </dsp:txXfrm>
    </dsp:sp>
    <dsp:sp modelId="{D0296E40-84EA-41B5-8BD1-F70449A78509}">
      <dsp:nvSpPr>
        <dsp:cNvPr id="0" name=""/>
        <dsp:cNvSpPr/>
      </dsp:nvSpPr>
      <dsp:spPr>
        <a:xfrm rot="17700000">
          <a:off x="7464866" y="880669"/>
          <a:ext cx="1307761" cy="63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91A1B-0D35-4675-BB27-5E5DCE1604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Название проекта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1036DC-12DE-4EEC-9CAE-5297A0236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Информация о команде  проекта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1E46A8E-02F5-47E4-B64A-49EA033CC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" y="4061795"/>
            <a:ext cx="2702243" cy="19692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F410A9C-793C-434E-83DB-91BA238D2AB5}"/>
              </a:ext>
            </a:extLst>
          </p:cNvPr>
          <p:cNvSpPr txBox="1"/>
          <p:nvPr/>
        </p:nvSpPr>
        <p:spPr>
          <a:xfrm>
            <a:off x="3825240" y="5739393"/>
            <a:ext cx="801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Кейс-чемпионат студенческого туристского форума 2019</a:t>
            </a:r>
          </a:p>
        </p:txBody>
      </p:sp>
    </p:spTree>
    <p:extLst>
      <p:ext uri="{BB962C8B-B14F-4D97-AF65-F5344CB8AC3E}">
        <p14:creationId xmlns:p14="http://schemas.microsoft.com/office/powerpoint/2010/main" val="269472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9630D-2A09-4791-8CA0-DCED49B2B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Команда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6F0B17-7EFB-4ADB-9479-2B84827CF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i="1" dirty="0"/>
              <a:t>Расскажите о тех, кто посвящает проекту 100% своего времени; разместите фото команды/членов команды; опишите компетенции членов команды. Опишите сеть взаимодействий для реализации проекта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350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91A1B-0D35-4675-BB27-5E5DCE1604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1036DC-12DE-4EEC-9CAE-5297A0236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ХХХХХХХХХХХХХХ</a:t>
            </a:r>
          </a:p>
          <a:p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1E46A8E-02F5-47E4-B64A-49EA033CC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" y="4061795"/>
            <a:ext cx="2702243" cy="19692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F410A9C-793C-434E-83DB-91BA238D2AB5}"/>
              </a:ext>
            </a:extLst>
          </p:cNvPr>
          <p:cNvSpPr txBox="1"/>
          <p:nvPr/>
        </p:nvSpPr>
        <p:spPr>
          <a:xfrm>
            <a:off x="3825240" y="5739393"/>
            <a:ext cx="801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Кейс-чемпионат студенческого туристского форума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CBCB0B-C7D3-4725-85AF-361A84D0BC71}"/>
              </a:ext>
            </a:extLst>
          </p:cNvPr>
          <p:cNvSpPr txBox="1"/>
          <p:nvPr/>
        </p:nvSpPr>
        <p:spPr>
          <a:xfrm>
            <a:off x="4648200" y="4061795"/>
            <a:ext cx="5897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53598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82CE4-CEEF-42FA-A662-B87BA3124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презентации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742DD1-5B7E-4763-950C-B76ED573E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/>
              <a:t>Проблема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/>
              <a:t>Предлагаемая технология решения проблемы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/>
              <a:t>Продукт проекта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/>
              <a:t>Оценка рынка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/>
              <a:t>План коммерциализации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/>
              <a:t>Команда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33443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3694F-5BB5-4278-AB6C-E252B5536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55B6B5-49B3-4EA6-AD02-9949AFABF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i="1" dirty="0"/>
              <a:t>Опишите, чью проблему Вы собираетесь решить: у каких конкретных коммерческих компаний, туристских </a:t>
            </a:r>
            <a:r>
              <a:rPr lang="ru-RU" altLang="ru-RU" i="1" dirty="0" err="1"/>
              <a:t>дестинаций</a:t>
            </a:r>
            <a:r>
              <a:rPr lang="ru-RU" altLang="ru-RU" i="1" dirty="0"/>
              <a:t> или потребителей она стоит наиболее остро; кто из потребителей подтвердил актуальность проблемы; сколько компаний/потенциальных клиентов сталкиваются с данной проблемой; есть ли подтверждения данной проблемы в независимых исследованиях и публикациях. Представьте, по возможности, количественные оценки данной проблемы (расходы/упущенная выгода)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10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74384E-4F4C-43EF-9963-EF22A3D35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Предлагаемая технология решения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0DCC4E-AEA7-427D-94E8-D5EE709B9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i="1" dirty="0"/>
              <a:t>Опишите суть предлагаемого Вами решения, какие технологии предполагается использовать, преимущества перед конкурентами в России и в мире (с названиями компаний/продуктов). Какие сложности внедрения технологии решения существуют на сегодняшний день.</a:t>
            </a:r>
          </a:p>
        </p:txBody>
      </p:sp>
    </p:spTree>
    <p:extLst>
      <p:ext uri="{BB962C8B-B14F-4D97-AF65-F5344CB8AC3E}">
        <p14:creationId xmlns:p14="http://schemas.microsoft.com/office/powerpoint/2010/main" val="52609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01AAB1-6241-4FB4-B2CA-421F9009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Продукт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5B36E1-0059-478C-8716-67E132DC3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i="1" dirty="0"/>
              <a:t>Опишите, как именно продукт проекта решает/будет решать проблему конечного потребителя. Можно ли развивать в дальнейшем свойства продукта. Способен ли продукт встраиваться в существующие социальные и бизнес-процессы, эко-систему.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4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F291D-EFD5-448A-8EFB-70FCE67D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рынка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E7FFF4-D904-4081-AA73-E029E3EF4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i="1" dirty="0"/>
              <a:t>Оцените потенциальный размер целевого рынка, на котором компания планирует продавать решение в ближайшей перспективе. Сравните свой продукт с конкурентами (по функциональным и количественным показателям). На какие целевые аудитории рассчитан ваш продукт. Какие рыночные тенденции благоприятно повлияют на развитие проекта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705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7A7B9-6B76-4B9B-A2EA-760603BF6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коммерциализации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4349D-9A27-452E-AD2F-00C543A42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64080"/>
            <a:ext cx="11029615" cy="42824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altLang="ru-RU" i="1" dirty="0"/>
          </a:p>
          <a:p>
            <a:pPr marL="0" indent="0">
              <a:buNone/>
            </a:pPr>
            <a:r>
              <a:rPr lang="ru-RU" altLang="ru-RU" i="1" dirty="0"/>
              <a:t>Опишите путь/план коммерциализации Вашего проекта: количественный объем продаж; объем продаж в денежном выражении; кому и сколько планируете продавать и т.п.</a:t>
            </a:r>
          </a:p>
          <a:p>
            <a:pPr marL="0" indent="0">
              <a:buNone/>
            </a:pPr>
            <a:endParaRPr lang="ru-RU" alt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200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AE881C-8A0D-498D-94DA-EFDD2AE9D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Стратегия продвижения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D4B486-5BFA-4BEF-9D11-31EBAB0D7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Каким способом донести идею товара до сознания потребителей. Базовые принципы и подходы к созданию маркетинговых коммуникаций, цели рекламных кампаний, общая долгосрочная стратегия продвижения продукта на рынок.</a:t>
            </a:r>
          </a:p>
        </p:txBody>
      </p:sp>
    </p:spTree>
    <p:extLst>
      <p:ext uri="{BB962C8B-B14F-4D97-AF65-F5344CB8AC3E}">
        <p14:creationId xmlns:p14="http://schemas.microsoft.com/office/powerpoint/2010/main" val="903390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CF3120-777C-4CCE-8F81-B4A002971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FFBDB5-0833-4E74-923A-F9376E198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101380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Продемонстрируйте как ваш проект способен развиваться в будущем</a:t>
            </a:r>
            <a:r>
              <a:rPr lang="ru-RU" altLang="ru-RU" i="1" dirty="0"/>
              <a:t>. (для наглядности можно использовать схему)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D8E717BE-3FD4-46F3-A755-3101EC5686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1672823"/>
              </p:ext>
            </p:extLst>
          </p:nvPr>
        </p:nvGraphicFramePr>
        <p:xfrm>
          <a:off x="474511" y="2796540"/>
          <a:ext cx="11290769" cy="367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2302056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77</TotalTime>
  <Words>338</Words>
  <Application>Microsoft Office PowerPoint</Application>
  <PresentationFormat>Широкоэкранный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Corbel</vt:lpstr>
      <vt:lpstr>Gill Sans MT</vt:lpstr>
      <vt:lpstr>Wingdings 2</vt:lpstr>
      <vt:lpstr>Дивиденд</vt:lpstr>
      <vt:lpstr>Название проекта</vt:lpstr>
      <vt:lpstr>Содержание презентации</vt:lpstr>
      <vt:lpstr>проблема</vt:lpstr>
      <vt:lpstr>Предлагаемая технология решения проблемы</vt:lpstr>
      <vt:lpstr>Продукт проекта</vt:lpstr>
      <vt:lpstr>Оценка рынка</vt:lpstr>
      <vt:lpstr>План коммерциализации</vt:lpstr>
      <vt:lpstr>Стратегия продвижения</vt:lpstr>
      <vt:lpstr>видение</vt:lpstr>
      <vt:lpstr>Команда проекта</vt:lpstr>
      <vt:lpstr>Контактная информация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Боровков Александр</dc:creator>
  <cp:lastModifiedBy>Боровков Александр</cp:lastModifiedBy>
  <cp:revision>11</cp:revision>
  <dcterms:created xsi:type="dcterms:W3CDTF">2019-03-25T14:04:37Z</dcterms:created>
  <dcterms:modified xsi:type="dcterms:W3CDTF">2019-03-25T15:33:47Z</dcterms:modified>
</cp:coreProperties>
</file>