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244E1B-7341-40EB-B756-F2ACD2473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83C929-9BB5-4931-BB28-47A71C40F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708AAE-7263-4B0F-85C8-DFE1DE18A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AEB-9139-479A-8169-21A84A85A2B0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293B52-8B55-4E4E-B0A0-F04DBBE16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AF3AD5-AD0E-42F4-993D-A3056BD7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07F5-BFDC-46CB-A8CA-63086188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4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200D9C-EBF8-4453-95CC-16CB3CACA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191949-9DEA-481A-ABCE-BB37B82F6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8F72AF-F6D1-4AD0-A12B-ED547E3C7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AEB-9139-479A-8169-21A84A85A2B0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910B92-5BFB-493F-97DC-5250CCDE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F10D49-226B-4F19-886F-7601A8406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07F5-BFDC-46CB-A8CA-63086188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98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5DE1C0-5037-4C0E-96D7-803EC69D6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8E44440-F789-47E3-BD32-9971D3DAF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43AD6A-FE6D-4E39-91BF-365B2C7E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AEB-9139-479A-8169-21A84A85A2B0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7F8158-729D-4850-9E1E-6A7483CEB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F4AB74-0EE7-4937-9155-961EAC2F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07F5-BFDC-46CB-A8CA-63086188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22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CFE751-EEE8-4893-B22F-2499D711B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ABD2AF-74FC-45D0-AC89-CBDC08B94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549161-D3C2-4534-B8D5-6A9EC1A6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AEB-9139-479A-8169-21A84A85A2B0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D27882-FDAE-491B-98D2-D7E224EB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299B01-8B7D-4366-8C98-27884D9B0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07F5-BFDC-46CB-A8CA-63086188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7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D3F85-0064-4EEE-809D-55E8D28D6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276252-5A3E-4D85-BF77-C1BC93D2D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FDEAFD-9E19-4136-A065-221E5AF49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AEB-9139-479A-8169-21A84A85A2B0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4F87AA-5E44-45FC-AF12-F49F0EFF5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696028-624A-4F18-B9D0-A193E1DB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07F5-BFDC-46CB-A8CA-63086188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0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BF926-513A-41DD-AFF9-22E28B9BC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274EFF-4C1B-49EF-A705-C83640F93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7671AE-4460-4318-8C9C-BFF03CDEE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8B5EE7-5954-439A-AA6B-2C1A8D0F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AEB-9139-479A-8169-21A84A85A2B0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65E007-FF18-449B-9F7C-29D138F50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830DCB-891D-4A60-A8E2-E7A1C7CA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07F5-BFDC-46CB-A8CA-63086188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85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7F3FCE-E323-421A-B50A-3866A64AC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752875-5A32-4943-8C30-DB9EA4385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396011-9CB8-43AA-8A84-27BD70403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D1ECC6-3ED9-477D-8022-83A6604D5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5343DE-1912-4918-9CFF-5D6295D17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F17A0E-E44E-4947-BB88-D1E1AD1DB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AEB-9139-479A-8169-21A84A85A2B0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58A4097-B71E-4489-A604-313C067F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A22B85-E0C3-4C4F-A55B-8C24CD757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07F5-BFDC-46CB-A8CA-63086188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9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60678-4525-4A01-B0D4-632A9DA9B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898827-FE5E-4822-B370-D9C1DA281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AEB-9139-479A-8169-21A84A85A2B0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AEA2AD-6FD5-4B40-B079-B653FE57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F2F7083-754D-4880-AA6A-9BB3510E4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07F5-BFDC-46CB-A8CA-63086188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70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A3E3C26-A175-46B2-8FA3-92751B44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AEB-9139-479A-8169-21A84A85A2B0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1D5CB98-ADA9-49CE-AE3B-5EE9F612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3F33F6-D4E1-4FC9-9CD3-9B5E2C8E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07F5-BFDC-46CB-A8CA-63086188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13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7B7E2E-DFD5-4B99-8F6A-041C24648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0F7DA9-5091-46AA-9B13-7152E003D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5F7622-AB70-48D9-9F7E-2AA17C657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A8B272-8F5A-4FF9-B208-9A620774E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AEB-9139-479A-8169-21A84A85A2B0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390DD7-F58D-422F-B334-C8E9A0B8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D41949-D81B-4BD9-A740-13C2D7F5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07F5-BFDC-46CB-A8CA-63086188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24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E5230-419C-4655-BAF2-582F54D76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0F037B7-DC9F-4DE9-92AC-30EA60B1E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E0D56B-83B4-4306-B11B-1447D03C7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D28A47-B322-41EB-8F55-1AA716C4D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AEB-9139-479A-8169-21A84A85A2B0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559D24-B87F-48EE-B7FE-80033DDE3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92F9C7-D94B-4440-AB0D-B7E71F91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C07F5-BFDC-46CB-A8CA-63086188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44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30235-E30A-4AE6-9D7F-1201358C9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AB5D70-4388-4ED9-91BB-97D66113F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C4310E-F0A8-4E91-BD88-178403EFA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EAEB-9139-479A-8169-21A84A85A2B0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FB7E21-D14D-4816-980C-6D2B4E72D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35C5EB-8D71-4C1D-B789-CD761181D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C07F5-BFDC-46CB-A8CA-63086188B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6AC47D-7093-4317-8BFE-C3E0F49F0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60" y="891541"/>
            <a:ext cx="9623404" cy="4074074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СЕКЦИИ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КИБЕРНЕТИКА И ПРАВО» НАУЧНОГО СОВЕТА ПО КОМПЛЕКСНОЙ ПРОБЛЕМЕ «КИБЕРНЕТИКА» АКАДЕМИИ НАУК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СССР </a:t>
            </a:r>
            <a:b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32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подготовлен </a:t>
            </a:r>
            <a:r>
              <a:rPr lang="ru-RU" sz="320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поддержке Российского фонда фундаментальных исследований (РФФИ) по гранту № 21-011-43026 «Правовая политика Советского государства в сфере развития </a:t>
            </a:r>
            <a:r>
              <a:rPr lang="ru-RU" sz="3200">
                <a:latin typeface="Times New Roman" panose="02020603050405020304" pitchFamily="18" charset="0"/>
                <a:ea typeface="Calibri" panose="020F0502020204030204" pitchFamily="34" charset="0"/>
              </a:rPr>
              <a:t>науки</a:t>
            </a:r>
            <a:r>
              <a:rPr lang="ru-RU" sz="3200" smtClean="0">
                <a:latin typeface="Times New Roman" panose="02020603050405020304" pitchFamily="18" charset="0"/>
                <a:ea typeface="Calibri" panose="020F0502020204030204" pitchFamily="34" charset="0"/>
              </a:rPr>
              <a:t>») 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B3CF07-C819-4CED-857D-1EF20CE76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59" y="4965614"/>
            <a:ext cx="9623404" cy="834454"/>
          </a:xfrm>
        </p:spPr>
        <p:txBody>
          <a:bodyPr>
            <a:normAutofit/>
          </a:bodyPr>
          <a:lstStyle/>
          <a:p>
            <a:pPr algn="l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Максимова О.Д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доктор юридических наук. доцент, заведующий кафедрой теории и истории государства и права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МосГУ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4E905-5B72-40A6-8876-787577F5E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kumimoji="0" lang="ru-RU" sz="3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Функции </a:t>
            </a:r>
            <a:r>
              <a:rPr lang="ru-RU" sz="34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kumimoji="0" lang="ru-RU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аучного</a:t>
            </a:r>
            <a:r>
              <a:rPr kumimoji="0" lang="ru-RU" sz="3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совета по комплексной проблеме «Кибернетика» Академии наук СССР</a:t>
            </a:r>
            <a:endParaRPr lang="ru-RU" sz="3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1F27E7-29BB-4517-8623-39E6DD503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состояния исследований по комплексной проблеме «Кибернетика» в нашей стране и за рубежом, определение основных кибернетических направлений;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содействие внедрению идей и методов кибернетики в разные области науки и техники: биологию, медицину, химию, экономику, энергетику, транспорт, психологию, лингвистику, юриспруденцию,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содействие формированию ведущих институтов по основным направлениям кибернетики, созданию кафедр, лабораторий, отделов и исследовательских групп, занимающихся основными вопросами кибернетики: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научных вопросов кибернетики, требовавших совместных усилий различных специальностей;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Положения о Научном Совете при Президиуме Академии наук 1966 года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4986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49168-2C54-4930-9510-3147A933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kumimoji="0" lang="ru-RU" sz="3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Функции Научного совета по комплексной проблеме «Кибернетика» Академии наук СССР</a:t>
            </a:r>
            <a:endParaRPr lang="ru-RU" sz="34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F7A4E3-4D16-4383-8B80-E583190F8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406400"/>
            <a:ext cx="6906491" cy="5770563"/>
          </a:xfrm>
        </p:spPr>
        <p:txBody>
          <a:bodyPr anchor="ctr">
            <a:normAutofit lnSpcReduction="10000"/>
          </a:bodyPr>
          <a:lstStyle/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координация научной работы в области кибернетики, проводимой в научных учреждениях АН СССР, академиях наук союзных республик, Академии медицинских наук СССР, в высших учебных заведениях и отраслевых научных учреждениях, составление ежегодных и пятилетних координационных планов;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научное руководство издательской деятельностью в области кибернетики;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и руководство научными семинарами и конференциями;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перестройке системы образования с тем, чтобы обеспечить кадрами новые кибернетические направления;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координация международных контактов в области кибернетики.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 Положения о Научном Совете при Президиуме Академии наук 1966 года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9457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B8B8DA-5F8B-4EA7-9823-E1750E1A4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ru-RU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Всесоюзное совещание по проблемам применения кибернетики в праве 1967 года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E3FA6F-E1CD-413B-88BC-69C076B1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pPr indent="0">
              <a:spcAft>
                <a:spcPts val="10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нем были отмечены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четыре основных направления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 которым осуществлялось применение кибернетики в праве: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применение методов кибернетики в нормотворческой деятельности;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накопления и статистической обработки правовой  информации;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применение кибернетики в криминалистике и судебной экспертизе;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arenR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программированного обучения студентов-юристов.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1000"/>
              </a:spcAft>
              <a:buNone/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04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FDF82-2CF6-407B-8F84-C5F9FAF4F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Предложения А.Р. </a:t>
            </a:r>
            <a:r>
              <a:rPr lang="ru-RU" sz="37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Шляхова</a:t>
            </a:r>
            <a:r>
              <a:rPr lang="ru-RU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председателя секции «Кибернетика и право» </a:t>
            </a:r>
            <a:br>
              <a:rPr lang="ru-RU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1967 год</a:t>
            </a:r>
            <a:endParaRPr lang="ru-RU" sz="37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392A4D-1A3E-4A5D-B4DB-BFAB4C301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совершенствования аппарата и рационализации методов работы органов государственного и хозяйственного управления;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обработки предложений по улучшению советского законодательства; кодификации и систематизации законодательства;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сравнительно го исследования правовых актов различных стран, прежде всего социалистических;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изучения причин и условий, способствующих совершению преступлений и других правонарушений;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организация оперативного учёта некоторых факторов, необходимых для раскрытия преступлений (например, способов совершения преступлений, вещественных доказательств и многих др.).</a:t>
            </a:r>
          </a:p>
        </p:txBody>
      </p:sp>
    </p:spTree>
    <p:extLst>
      <p:ext uri="{BB962C8B-B14F-4D97-AF65-F5344CB8AC3E}">
        <p14:creationId xmlns:p14="http://schemas.microsoft.com/office/powerpoint/2010/main" val="6438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51BD0-0B81-4B63-8842-32CB7014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pPr indent="450215">
              <a:spcAft>
                <a:spcPts val="1000"/>
              </a:spcAft>
            </a:pPr>
            <a:r>
              <a:rPr lang="ru-RU" sz="37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7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7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br>
              <a:rPr lang="ru-RU" sz="37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7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итогам Всесоюзного совещания  1967 года</a:t>
            </a:r>
            <a:r>
              <a:rPr lang="ru-RU" sz="37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7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700">
              <a:solidFill>
                <a:srgbClr val="FFFFFF"/>
              </a:solidFill>
            </a:endParaRPr>
          </a:p>
        </p:txBody>
      </p:sp>
      <p:sp>
        <p:nvSpPr>
          <p:cNvPr id="26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F033252E-E760-4CF1-9A0E-362234CEA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регулярно, не реже одного раза в год, созывать конференции по проблемам использования кибернетики в праве;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разработать перспективный план научно-исследовательских работ в этой области;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З) поручить бюро секции ходатайствовать перед Министерством высшего и среднего специального образования СССР об утверждении диссертационных тем по названным проблемам;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принять меры к включению тем по проблемам кибернетики в праве в планы научно-исследовательских институтов и юридических вузов;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бюро секции рассмотреть вопрос о регулярном выпуске информационных бюллетеней по вопросам кибернетики и права;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поручить бюро секции принять меры по внедрению в практику полученных результатов;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рассмотреть вопрос об определении головных институтов по отдельным проблемам использования кибернетики в праве</a:t>
            </a:r>
          </a:p>
          <a:p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347335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573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   ДЕЯТЕЛЬНОСТЬ СЕКЦИИ  «КИБЕРНЕТИКА И ПРАВО» НАУЧНОГО СОВЕТА ПО КОМПЛЕКСНОЙ ПРОБЛЕМЕ «КИБЕРНЕТИКА» АКАДЕМИИ НАУК СССР  (доклад подготовлен при поддержке Российского фонда фундаментальных исследований (РФФИ) по гранту № 21-011-43026 «Правовая политика Советского государства в сфере развития науки»)  </vt:lpstr>
      <vt:lpstr>Функции Научного совета по комплексной проблеме «Кибернетика» Академии наук СССР</vt:lpstr>
      <vt:lpstr>Функции Научного совета по комплексной проблеме «Кибернетика» Академии наук СССР</vt:lpstr>
      <vt:lpstr>Всесоюзное совещание по проблемам применения кибернетики в праве 1967 года</vt:lpstr>
      <vt:lpstr>Предложения А.Р. Шляхова – председателя секции «Кибернетика и право»  1967 год</vt:lpstr>
      <vt:lpstr> Предложения  по итогам Всесоюзного совещания  1967 года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СЕКЦИИ  «КИБЕРНЕТИКА И ПРАВО» НАУЧНОГО СОВЕТА ПО КОМПЛЕКСНОЙ ПРОБЛЕМЕ «КИБЕРНЕТИКА» АКАДЕМИИ НАУК СССР</dc:title>
  <dc:creator>Ольга Максимова</dc:creator>
  <cp:lastModifiedBy>User</cp:lastModifiedBy>
  <cp:revision>5</cp:revision>
  <dcterms:created xsi:type="dcterms:W3CDTF">2021-10-21T18:15:45Z</dcterms:created>
  <dcterms:modified xsi:type="dcterms:W3CDTF">2021-12-29T13:21:06Z</dcterms:modified>
</cp:coreProperties>
</file>